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07" r:id="rId3"/>
    <p:sldId id="289" r:id="rId4"/>
    <p:sldId id="308" r:id="rId5"/>
    <p:sldId id="258" r:id="rId6"/>
    <p:sldId id="261" r:id="rId7"/>
    <p:sldId id="264" r:id="rId8"/>
    <p:sldId id="270" r:id="rId9"/>
    <p:sldId id="292" r:id="rId10"/>
    <p:sldId id="293" r:id="rId11"/>
    <p:sldId id="294" r:id="rId12"/>
    <p:sldId id="310" r:id="rId13"/>
    <p:sldId id="280" r:id="rId14"/>
    <p:sldId id="281" r:id="rId15"/>
    <p:sldId id="314" r:id="rId16"/>
    <p:sldId id="286" r:id="rId17"/>
    <p:sldId id="287" r:id="rId18"/>
    <p:sldId id="274" r:id="rId19"/>
    <p:sldId id="288" r:id="rId20"/>
    <p:sldId id="290" r:id="rId21"/>
    <p:sldId id="291" r:id="rId22"/>
    <p:sldId id="298" r:id="rId23"/>
    <p:sldId id="311" r:id="rId24"/>
    <p:sldId id="301" r:id="rId25"/>
    <p:sldId id="30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7" d="100"/>
          <a:sy n="77" d="100"/>
        </p:scale>
        <p:origin x="-1038" y="-84"/>
      </p:cViewPr>
      <p:guideLst>
        <p:guide orient="horz" pos="2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hyperlink" Target="http://www.bfnm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&#1084;&#1080;&#1085;&#1086;&#1073;&#1088;&#1085;&#1072;&#1091;&#1082;&#1080;.&#1088;&#1092;/&#1076;&#1086;&#1082;&#1091;&#1084;&#1077;&#1085;&#1090;&#1099;?keywords=319" TargetMode="Externa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luhovaGV@edu.sochi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1"/>
            <a:ext cx="9144000" cy="6845301"/>
          </a:xfrm>
          <a:prstGeom prst="rect">
            <a:avLst/>
          </a:prstGeom>
          <a:noFill/>
        </p:spPr>
      </p:pic>
      <p:sp>
        <p:nvSpPr>
          <p:cNvPr id="4" name="Text Box3"/>
          <p:cNvSpPr txBox="1"/>
          <p:nvPr/>
        </p:nvSpPr>
        <p:spPr>
          <a:xfrm>
            <a:off x="971600" y="2427249"/>
            <a:ext cx="7553676" cy="25577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indent="339725" algn="ctr" rtl="0">
              <a:lnSpc>
                <a:spcPts val="3265"/>
              </a:lnSpc>
            </a:pPr>
            <a:r>
              <a:rPr lang="en-US" altLang="zh-CN" sz="2800" b="1" spc="0" dirty="0">
                <a:solidFill>
                  <a:srgbClr val="000099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ru-RU" altLang="en-US" sz="2800" b="1" spc="0" dirty="0">
                <a:solidFill>
                  <a:srgbClr val="000099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Ф</a:t>
            </a:r>
            <a:r>
              <a:rPr lang="en-US" altLang="zh-CN" sz="2800" b="1" spc="0" dirty="0">
                <a:solidFill>
                  <a:srgbClr val="000099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орм</a:t>
            </a:r>
            <a:r>
              <a:rPr lang="ru-RU" altLang="en-US" sz="2800" b="1" spc="0" dirty="0">
                <a:solidFill>
                  <a:srgbClr val="000099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</a:p>
          <a:p>
            <a:pPr indent="339725" algn="ctr" rtl="0">
              <a:lnSpc>
                <a:spcPts val="3265"/>
              </a:lnSpc>
            </a:pPr>
            <a:r>
              <a:rPr lang="en-US" altLang="zh-CN" sz="2800" b="1" spc="0" dirty="0">
                <a:solidFill>
                  <a:srgbClr val="000099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подготовк</a:t>
            </a:r>
            <a:r>
              <a:rPr lang="ru-RU" altLang="en-US" sz="2800" b="1" spc="0" dirty="0">
                <a:solidFill>
                  <a:srgbClr val="000099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0" dirty="0">
                <a:solidFill>
                  <a:srgbClr val="000099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сочинских школьников к участию в региональном и заключительном этапах Всероссийской олимпиады школьников в 2018/2019 уч.г</a:t>
            </a:r>
            <a:r>
              <a:rPr lang="ru-RU" altLang="en-US" sz="2800" b="1" spc="0" dirty="0">
                <a:solidFill>
                  <a:srgbClr val="000099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оду</a:t>
            </a:r>
            <a:endParaRPr lang="en-US" altLang="zh-CN" sz="2800" dirty="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" name="Text Box7"/>
          <p:cNvSpPr txBox="1"/>
          <p:nvPr/>
        </p:nvSpPr>
        <p:spPr>
          <a:xfrm>
            <a:off x="5011801" y="5824923"/>
            <a:ext cx="3413894" cy="2571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2065" indent="1270" algn="l" rtl="0">
              <a:lnSpc>
                <a:spcPts val="1650"/>
              </a:lnSpc>
            </a:pP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pic>
        <p:nvPicPr>
          <p:cNvPr id="1026" name="Picture 2" descr="C:\Users\gluhovagv\AppData\Local\Microsoft\Windows\Temporary Internet Files\Content.Outlook\1MLYB0X4\лог прозрачный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051096" cy="2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Image8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428"/>
          </a:xfrm>
          <a:prstGeom prst="rect">
            <a:avLst/>
          </a:prstGeom>
          <a:noFill/>
        </p:spPr>
      </p:pic>
      <p:pic>
        <p:nvPicPr>
          <p:cNvPr id="873" name="Image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" y="51816"/>
            <a:ext cx="1975104" cy="1196340"/>
          </a:xfrm>
          <a:prstGeom prst="rect">
            <a:avLst/>
          </a:prstGeom>
          <a:noFill/>
        </p:spPr>
      </p:pic>
      <p:grpSp>
        <p:nvGrpSpPr>
          <p:cNvPr id="874" name="Group874"/>
          <p:cNvGrpSpPr/>
          <p:nvPr/>
        </p:nvGrpSpPr>
        <p:grpSpPr>
          <a:xfrm>
            <a:off x="2498725" y="754380"/>
            <a:ext cx="5996940" cy="5974080"/>
            <a:chOff x="2385822" y="1772412"/>
            <a:chExt cx="5236463" cy="4956048"/>
          </a:xfrm>
        </p:grpSpPr>
        <p:pic>
          <p:nvPicPr>
            <p:cNvPr id="875" name="Image8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0968" y="1772412"/>
              <a:ext cx="5114544" cy="4956048"/>
            </a:xfrm>
            <a:prstGeom prst="rect">
              <a:avLst/>
            </a:prstGeom>
            <a:noFill/>
          </p:spPr>
        </p:pic>
        <p:sp>
          <p:nvSpPr>
            <p:cNvPr id="876" name="Path876"/>
            <p:cNvSpPr/>
            <p:nvPr/>
          </p:nvSpPr>
          <p:spPr>
            <a:xfrm>
              <a:off x="2385822" y="5420106"/>
              <a:ext cx="1348740" cy="341376"/>
            </a:xfrm>
            <a:custGeom>
              <a:avLst/>
              <a:gdLst/>
              <a:ahLst/>
              <a:cxnLst/>
              <a:rect l="l" t="t" r="r" b="b"/>
              <a:pathLst>
                <a:path w="1348740" h="341376">
                  <a:moveTo>
                    <a:pt x="25908" y="170688"/>
                  </a:moveTo>
                  <a:cubicBezTo>
                    <a:pt x="25908" y="90678"/>
                    <a:pt x="316230" y="25908"/>
                    <a:pt x="674370" y="25908"/>
                  </a:cubicBezTo>
                  <a:cubicBezTo>
                    <a:pt x="1032510" y="25908"/>
                    <a:pt x="1322832" y="90678"/>
                    <a:pt x="1322832" y="170688"/>
                  </a:cubicBezTo>
                  <a:cubicBezTo>
                    <a:pt x="1322832" y="250647"/>
                    <a:pt x="1032510" y="315468"/>
                    <a:pt x="674370" y="315468"/>
                  </a:cubicBezTo>
                  <a:cubicBezTo>
                    <a:pt x="316230" y="315468"/>
                    <a:pt x="25908" y="250647"/>
                    <a:pt x="25908" y="17068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5908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877" name="Path877"/>
            <p:cNvSpPr/>
            <p:nvPr/>
          </p:nvSpPr>
          <p:spPr>
            <a:xfrm>
              <a:off x="2385822" y="4100322"/>
              <a:ext cx="5236463" cy="556260"/>
            </a:xfrm>
            <a:custGeom>
              <a:avLst/>
              <a:gdLst/>
              <a:ahLst/>
              <a:cxnLst/>
              <a:rect l="l" t="t" r="r" b="b"/>
              <a:pathLst>
                <a:path w="5236463" h="556260">
                  <a:moveTo>
                    <a:pt x="25908" y="278130"/>
                  </a:moveTo>
                  <a:cubicBezTo>
                    <a:pt x="25908" y="138811"/>
                    <a:pt x="1186561" y="25908"/>
                    <a:pt x="2618232" y="25908"/>
                  </a:cubicBezTo>
                  <a:cubicBezTo>
                    <a:pt x="4049903" y="25908"/>
                    <a:pt x="5210556" y="138811"/>
                    <a:pt x="5210556" y="278130"/>
                  </a:cubicBezTo>
                  <a:cubicBezTo>
                    <a:pt x="5210556" y="417449"/>
                    <a:pt x="4049903" y="530352"/>
                    <a:pt x="2618232" y="530352"/>
                  </a:cubicBezTo>
                  <a:cubicBezTo>
                    <a:pt x="1186561" y="530352"/>
                    <a:pt x="25908" y="417449"/>
                    <a:pt x="25908" y="27813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5908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878" name="Text Box878"/>
          <p:cNvSpPr txBox="1"/>
          <p:nvPr/>
        </p:nvSpPr>
        <p:spPr>
          <a:xfrm>
            <a:off x="2410460" y="125730"/>
            <a:ext cx="5190490" cy="6286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ctr" rtl="0">
              <a:lnSpc>
                <a:spcPts val="2275"/>
              </a:lnSpc>
            </a:pP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Э</a:t>
            </a:r>
            <a:r>
              <a:rPr lang="en-US" altLang="zh-CN" sz="20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ектр</a:t>
            </a:r>
            <a:r>
              <a:rPr lang="en-US" altLang="zh-CN" sz="20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0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r>
              <a:rPr lang="en-US" altLang="zh-CN" sz="20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2000" b="1" spc="-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регистра</a:t>
            </a:r>
            <a:r>
              <a:rPr lang="en-US" altLang="zh-CN" sz="2000" b="1" spc="-1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ия</a:t>
            </a:r>
            <a:r>
              <a:rPr lang="en-US" altLang="zh-CN" sz="20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 </a:t>
            </a:r>
            <a:r>
              <a:rPr lang="ru-RU" altLang="en-US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курсы обучения в ЦРО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Image8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428"/>
          </a:xfrm>
          <a:prstGeom prst="rect">
            <a:avLst/>
          </a:prstGeom>
          <a:noFill/>
        </p:spPr>
      </p:pic>
      <p:pic>
        <p:nvPicPr>
          <p:cNvPr id="883" name="Image8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" y="51816"/>
            <a:ext cx="1975104" cy="1196340"/>
          </a:xfrm>
          <a:prstGeom prst="rect">
            <a:avLst/>
          </a:prstGeom>
          <a:noFill/>
        </p:spPr>
      </p:pic>
      <p:grpSp>
        <p:nvGrpSpPr>
          <p:cNvPr id="884" name="Group884"/>
          <p:cNvGrpSpPr/>
          <p:nvPr/>
        </p:nvGrpSpPr>
        <p:grpSpPr>
          <a:xfrm>
            <a:off x="107696" y="1915668"/>
            <a:ext cx="8833104" cy="4875275"/>
            <a:chOff x="112776" y="1915668"/>
            <a:chExt cx="8833104" cy="4875275"/>
          </a:xfrm>
        </p:grpSpPr>
        <p:pic>
          <p:nvPicPr>
            <p:cNvPr id="885" name="Image88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76" y="1915668"/>
              <a:ext cx="5221224" cy="4309872"/>
            </a:xfrm>
            <a:prstGeom prst="rect">
              <a:avLst/>
            </a:prstGeom>
            <a:noFill/>
          </p:spPr>
        </p:pic>
        <p:pic>
          <p:nvPicPr>
            <p:cNvPr id="886" name="Image8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492" y="2811779"/>
              <a:ext cx="4628388" cy="3979164"/>
            </a:xfrm>
            <a:prstGeom prst="rect">
              <a:avLst/>
            </a:prstGeom>
            <a:noFill/>
          </p:spPr>
        </p:pic>
        <p:sp>
          <p:nvSpPr>
            <p:cNvPr id="887" name="Path887"/>
            <p:cNvSpPr/>
            <p:nvPr/>
          </p:nvSpPr>
          <p:spPr>
            <a:xfrm>
              <a:off x="1666494" y="2396490"/>
              <a:ext cx="3220213" cy="483108"/>
            </a:xfrm>
            <a:custGeom>
              <a:avLst/>
              <a:gdLst/>
              <a:ahLst/>
              <a:cxnLst/>
              <a:rect l="l" t="t" r="r" b="b"/>
              <a:pathLst>
                <a:path w="3220213" h="483108">
                  <a:moveTo>
                    <a:pt x="25908" y="241554"/>
                  </a:moveTo>
                  <a:cubicBezTo>
                    <a:pt x="25908" y="122428"/>
                    <a:pt x="735203" y="25908"/>
                    <a:pt x="1610106" y="25908"/>
                  </a:cubicBezTo>
                  <a:cubicBezTo>
                    <a:pt x="2485009" y="25908"/>
                    <a:pt x="3194304" y="122428"/>
                    <a:pt x="3194304" y="241554"/>
                  </a:cubicBezTo>
                  <a:cubicBezTo>
                    <a:pt x="3194304" y="360680"/>
                    <a:pt x="2485009" y="457200"/>
                    <a:pt x="1610106" y="457200"/>
                  </a:cubicBezTo>
                  <a:cubicBezTo>
                    <a:pt x="735203" y="457200"/>
                    <a:pt x="25908" y="360680"/>
                    <a:pt x="25908" y="24155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5908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888" name="Path888"/>
            <p:cNvSpPr/>
            <p:nvPr/>
          </p:nvSpPr>
          <p:spPr>
            <a:xfrm>
              <a:off x="4207002" y="3044190"/>
              <a:ext cx="1543812" cy="425196"/>
            </a:xfrm>
            <a:custGeom>
              <a:avLst/>
              <a:gdLst/>
              <a:ahLst/>
              <a:cxnLst/>
              <a:rect l="l" t="t" r="r" b="b"/>
              <a:pathLst>
                <a:path w="1543812" h="425196">
                  <a:moveTo>
                    <a:pt x="25908" y="212598"/>
                  </a:moveTo>
                  <a:cubicBezTo>
                    <a:pt x="25908" y="109474"/>
                    <a:pt x="359918" y="25908"/>
                    <a:pt x="771906" y="25908"/>
                  </a:cubicBezTo>
                  <a:cubicBezTo>
                    <a:pt x="1183894" y="25908"/>
                    <a:pt x="1517904" y="109474"/>
                    <a:pt x="1517904" y="212598"/>
                  </a:cubicBezTo>
                  <a:cubicBezTo>
                    <a:pt x="1517904" y="315722"/>
                    <a:pt x="1183894" y="399288"/>
                    <a:pt x="771906" y="399288"/>
                  </a:cubicBezTo>
                  <a:cubicBezTo>
                    <a:pt x="359918" y="399288"/>
                    <a:pt x="25908" y="315722"/>
                    <a:pt x="25908" y="21259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5908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889" name="Path889"/>
            <p:cNvSpPr/>
            <p:nvPr/>
          </p:nvSpPr>
          <p:spPr>
            <a:xfrm>
              <a:off x="5534406" y="4307586"/>
              <a:ext cx="2880360" cy="266700"/>
            </a:xfrm>
            <a:custGeom>
              <a:avLst/>
              <a:gdLst/>
              <a:ahLst/>
              <a:cxnLst/>
              <a:rect l="l" t="t" r="r" b="b"/>
              <a:pathLst>
                <a:path w="2880360" h="266700">
                  <a:moveTo>
                    <a:pt x="25908" y="133350"/>
                  </a:moveTo>
                  <a:cubicBezTo>
                    <a:pt x="25908" y="74041"/>
                    <a:pt x="659130" y="25908"/>
                    <a:pt x="1440180" y="25908"/>
                  </a:cubicBezTo>
                  <a:cubicBezTo>
                    <a:pt x="2221230" y="25908"/>
                    <a:pt x="2854452" y="74041"/>
                    <a:pt x="2854452" y="133350"/>
                  </a:cubicBezTo>
                  <a:cubicBezTo>
                    <a:pt x="2854452" y="192659"/>
                    <a:pt x="2221230" y="240792"/>
                    <a:pt x="1440180" y="240792"/>
                  </a:cubicBezTo>
                  <a:cubicBezTo>
                    <a:pt x="659130" y="240792"/>
                    <a:pt x="25908" y="192659"/>
                    <a:pt x="25908" y="1333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5908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890" name="Path890"/>
            <p:cNvSpPr/>
            <p:nvPr/>
          </p:nvSpPr>
          <p:spPr>
            <a:xfrm>
              <a:off x="5534406" y="4045458"/>
              <a:ext cx="2880360" cy="269748"/>
            </a:xfrm>
            <a:custGeom>
              <a:avLst/>
              <a:gdLst/>
              <a:ahLst/>
              <a:cxnLst/>
              <a:rect l="l" t="t" r="r" b="b"/>
              <a:pathLst>
                <a:path w="2880360" h="269748">
                  <a:moveTo>
                    <a:pt x="25908" y="134874"/>
                  </a:moveTo>
                  <a:cubicBezTo>
                    <a:pt x="25908" y="74676"/>
                    <a:pt x="659130" y="25908"/>
                    <a:pt x="1440180" y="25908"/>
                  </a:cubicBezTo>
                  <a:cubicBezTo>
                    <a:pt x="2221230" y="25908"/>
                    <a:pt x="2854452" y="74676"/>
                    <a:pt x="2854452" y="134874"/>
                  </a:cubicBezTo>
                  <a:cubicBezTo>
                    <a:pt x="2854452" y="195072"/>
                    <a:pt x="2221230" y="243840"/>
                    <a:pt x="1440180" y="243840"/>
                  </a:cubicBezTo>
                  <a:cubicBezTo>
                    <a:pt x="659130" y="243840"/>
                    <a:pt x="25908" y="195072"/>
                    <a:pt x="25908" y="13487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5908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891" name="Text Box891"/>
          <p:cNvSpPr txBox="1"/>
          <p:nvPr/>
        </p:nvSpPr>
        <p:spPr>
          <a:xfrm>
            <a:off x="3564001" y="125645"/>
            <a:ext cx="4036931" cy="2886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275"/>
              </a:lnSpc>
            </a:pP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Э</a:t>
            </a:r>
            <a:r>
              <a:rPr lang="en-US" altLang="zh-CN" sz="20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ектр</a:t>
            </a:r>
            <a:r>
              <a:rPr lang="en-US" altLang="zh-CN" sz="20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0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r>
              <a:rPr lang="en-US" altLang="zh-CN" sz="20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2000" b="1" spc="-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регистра</a:t>
            </a:r>
            <a:r>
              <a:rPr lang="en-US" altLang="zh-CN" sz="2000" b="1" spc="-1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ия</a:t>
            </a:r>
            <a:r>
              <a:rPr lang="en-US" altLang="zh-CN" sz="20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endParaRPr lang="en-US" altLang="zh-CN" sz="20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92" name="Text Box892"/>
          <p:cNvSpPr txBox="1"/>
          <p:nvPr/>
        </p:nvSpPr>
        <p:spPr>
          <a:xfrm>
            <a:off x="4162933" y="437062"/>
            <a:ext cx="2839348" cy="2817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220"/>
              </a:lnSpc>
            </a:pPr>
            <a:r>
              <a:rPr lang="en-US" altLang="zh-CN" sz="2000" b="1" spc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6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2000" b="1" spc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но-</a:t>
            </a:r>
            <a:r>
              <a:rPr lang="en-US" altLang="zh-CN" sz="2000" b="1" spc="-23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</a:t>
            </a:r>
            <a:r>
              <a:rPr lang="en-US" altLang="zh-CN" sz="2000" b="1" spc="-32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чн</a:t>
            </a:r>
            <a:r>
              <a:rPr lang="en-US" altLang="zh-CN" sz="2000" b="1" spc="6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2000" b="1" spc="464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-68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2000" b="1" spc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2000" b="1" spc="-482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че</a:t>
            </a:r>
            <a:r>
              <a:rPr lang="en-US" altLang="zh-CN" sz="2000" b="1" spc="-12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2000" b="1" spc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ие</a:t>
            </a:r>
            <a:endParaRPr lang="en-US" altLang="zh-CN" sz="2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93" name="Text Box893"/>
          <p:cNvSpPr txBox="1"/>
          <p:nvPr/>
        </p:nvSpPr>
        <p:spPr>
          <a:xfrm>
            <a:off x="2725547" y="741862"/>
            <a:ext cx="5722283" cy="5866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806450" indent="-806450" algn="l" rtl="0">
              <a:lnSpc>
                <a:spcPts val="2310"/>
              </a:lnSpc>
            </a:pP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5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рим</a:t>
            </a:r>
            <a:r>
              <a:rPr lang="en-US" altLang="zh-CN" sz="2000" b="1" spc="14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2000" b="1" spc="-12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ен</a:t>
            </a:r>
            <a:r>
              <a:rPr lang="en-US" altLang="zh-CN" sz="2000" b="1" spc="6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ем</a:t>
            </a:r>
            <a:r>
              <a:rPr lang="en-US" altLang="zh-CN" sz="2000" b="1" spc="-33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ди</a:t>
            </a:r>
            <a:r>
              <a:rPr lang="en-US" altLang="zh-CN" sz="2000" b="1" spc="6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2000" b="1" spc="6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нц</a:t>
            </a:r>
            <a:r>
              <a:rPr lang="en-US" altLang="zh-CN" sz="2000" b="1" spc="6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он</a:t>
            </a:r>
            <a:r>
              <a:rPr lang="en-US" altLang="zh-CN" sz="2000" b="1" spc="6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ых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об</a:t>
            </a:r>
            <a:r>
              <a:rPr lang="en-US" altLang="zh-CN" sz="2000" b="1" spc="-483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раз</a:t>
            </a:r>
            <a:r>
              <a:rPr lang="en-US" altLang="zh-CN" sz="2000" b="1" spc="-48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2000" b="1" spc="-48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2000" b="1" spc="-9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ел</a:t>
            </a:r>
            <a:r>
              <a:rPr lang="en-US" altLang="zh-CN" sz="2000" b="1" spc="7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ьн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ых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-1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2000" b="1" spc="-35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2000" b="1" spc="6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2000" b="1" spc="-2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2000" b="1" spc="7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2000" b="1" spc="5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2000" b="1" spc="-28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2000" b="1" spc="-9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-36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2000" b="1" spc="7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кт</a:t>
            </a:r>
            <a:r>
              <a:rPr lang="en-US" altLang="zh-CN" sz="2000" b="1" spc="6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онн</a:t>
            </a:r>
            <a:r>
              <a:rPr lang="en-US" altLang="zh-CN" sz="2000" b="1" spc="8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-5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-1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2000" b="1" spc="-56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2000" b="1" spc="-483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b="1" spc="-12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2000" b="1" spc="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ени</a:t>
            </a:r>
            <a:r>
              <a:rPr lang="en-US" altLang="zh-CN" sz="2000" b="1" spc="7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endParaRPr lang="en-US" altLang="zh-CN" sz="2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94" name="Text Box894"/>
          <p:cNvSpPr txBox="1"/>
          <p:nvPr/>
        </p:nvSpPr>
        <p:spPr>
          <a:xfrm>
            <a:off x="3815461" y="1345226"/>
            <a:ext cx="3535818" cy="2886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275"/>
              </a:lnSpc>
            </a:pPr>
            <a:r>
              <a:rPr lang="en-US" altLang="zh-CN" sz="20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2000" b="1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2019</a:t>
            </a:r>
            <a:r>
              <a:rPr lang="en-US" altLang="zh-CN" sz="20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2000" b="1" spc="3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2020</a:t>
            </a:r>
            <a:r>
              <a:rPr lang="en-US" altLang="zh-CN" sz="2000" b="1" spc="-14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уч</a:t>
            </a:r>
            <a:r>
              <a:rPr lang="en-US" altLang="zh-CN" sz="2000" b="1" spc="-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0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2000" b="1" spc="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0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ом</a:t>
            </a:r>
            <a:r>
              <a:rPr lang="en-US" altLang="zh-CN" sz="2000" b="1" spc="-29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20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0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ду</a:t>
            </a:r>
            <a:endParaRPr lang="en-US" altLang="zh-CN" sz="20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  <a:noFill/>
        </p:spPr>
      </p:pic>
      <p:sp>
        <p:nvSpPr>
          <p:cNvPr id="4" name="Text Box3"/>
          <p:cNvSpPr txBox="1"/>
          <p:nvPr/>
        </p:nvSpPr>
        <p:spPr>
          <a:xfrm>
            <a:off x="281305" y="368935"/>
            <a:ext cx="8581390" cy="67557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ct val="100000"/>
              </a:lnSpc>
            </a:pPr>
            <a:r>
              <a:rPr lang="ru-RU" altLang="en-US" sz="2400" kern="13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Тренинги и профильные смены</a:t>
            </a:r>
            <a:r>
              <a:rPr lang="ru-RU" altLang="en-US" sz="2400" kern="13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:</a:t>
            </a:r>
          </a:p>
          <a:p>
            <a:pPr algn="l" rtl="0">
              <a:lnSpc>
                <a:spcPct val="100000"/>
              </a:lnSpc>
            </a:pPr>
            <a:endParaRPr lang="ru-RU" altLang="en-US" sz="2400" kern="13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Georgia" panose="02040502050405020303"/>
              <a:cs typeface="Times New Roman" panose="02020603050405020304" charset="0"/>
              <a:sym typeface="+mn-ea"/>
            </a:endParaRPr>
          </a:p>
          <a:p>
            <a:pPr marL="457200" indent="-457200" algn="l" rtl="0">
              <a:lnSpc>
                <a:spcPct val="100000"/>
              </a:lnSpc>
              <a:buFontTx/>
              <a:buChar char="-"/>
            </a:pPr>
            <a:r>
              <a:rPr lang="en-US" altLang="zh-CN" sz="2400" b="1" kern="1300" dirty="0" err="1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Всероссийский</a:t>
            </a:r>
            <a:r>
              <a:rPr lang="en-US" altLang="zh-CN" sz="2400" b="1" kern="1300" dirty="0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kern="1300" dirty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тренинг по подготовке к </a:t>
            </a:r>
            <a:r>
              <a:rPr lang="ru-RU" altLang="en-US" sz="2400" b="1" kern="1300" dirty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о</a:t>
            </a:r>
            <a:r>
              <a:rPr lang="en-US" altLang="zh-CN" sz="2400" b="1" kern="1300" dirty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лимпиадам «</a:t>
            </a:r>
            <a:r>
              <a:rPr lang="en-US" altLang="zh-CN" sz="2400" b="1" kern="1300" dirty="0">
                <a:solidFill>
                  <a:srgbClr val="C0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Путь к Олимпу</a:t>
            </a:r>
            <a:r>
              <a:rPr lang="en-US" altLang="zh-CN" sz="2400" b="1" kern="1300" dirty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» </a:t>
            </a:r>
            <a:r>
              <a:rPr lang="ru-RU" altLang="en-US" sz="2400" b="1" kern="1300" dirty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(г. Москва</a:t>
            </a:r>
            <a:r>
              <a:rPr lang="ru-RU" altLang="en-US" sz="2400" b="1" kern="1300" dirty="0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)</a:t>
            </a:r>
          </a:p>
          <a:p>
            <a:pPr marL="457200" indent="-457200" algn="l" rtl="0">
              <a:lnSpc>
                <a:spcPct val="100000"/>
              </a:lnSpc>
              <a:buFontTx/>
              <a:buChar char="-"/>
            </a:pPr>
            <a:endParaRPr lang="ru-RU" altLang="en-US" sz="2400" b="1" kern="1300" dirty="0">
              <a:solidFill>
                <a:srgbClr val="254061"/>
              </a:solidFill>
              <a:latin typeface="Times New Roman" panose="02020603050405020304" charset="0"/>
              <a:ea typeface="Georgia" panose="02040502050405020303"/>
              <a:cs typeface="Times New Roman" panose="02020603050405020304" charset="0"/>
              <a:sym typeface="+mn-ea"/>
            </a:endParaRPr>
          </a:p>
          <a:p>
            <a:pPr marL="457200" indent="-457200" algn="l" rtl="0">
              <a:lnSpc>
                <a:spcPct val="100000"/>
              </a:lnSpc>
              <a:buFontTx/>
              <a:buChar char="-"/>
            </a:pPr>
            <a:r>
              <a:rPr lang="ru-RU" altLang="en-US" sz="2400" b="1" kern="1300" dirty="0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Краевые </a:t>
            </a:r>
            <a:r>
              <a:rPr lang="ru-RU" altLang="en-US" sz="2400" b="1" kern="1300" dirty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учебно-тренировочные сборы по подготовке к региональному и заключительному этапам ВОШ (Краснодар</a:t>
            </a:r>
            <a:r>
              <a:rPr lang="ru-RU" altLang="en-US" sz="2400" b="1" kern="1300" dirty="0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)</a:t>
            </a:r>
          </a:p>
          <a:p>
            <a:pPr marL="457200" indent="-457200" algn="l" rtl="0">
              <a:lnSpc>
                <a:spcPct val="100000"/>
              </a:lnSpc>
              <a:buFontTx/>
              <a:buChar char="-"/>
            </a:pPr>
            <a:endParaRPr lang="ru-RU" altLang="en-US" sz="2400" b="1" kern="1300" dirty="0">
              <a:solidFill>
                <a:srgbClr val="254061"/>
              </a:solidFill>
              <a:latin typeface="Times New Roman" panose="02020603050405020304" charset="0"/>
              <a:ea typeface="Georgia" panose="02040502050405020303"/>
              <a:cs typeface="Times New Roman" panose="02020603050405020304" charset="0"/>
              <a:sym typeface="+mn-ea"/>
            </a:endParaRPr>
          </a:p>
          <a:p>
            <a:pPr marL="457200" indent="-457200" algn="l" rtl="0">
              <a:lnSpc>
                <a:spcPct val="100000"/>
              </a:lnSpc>
              <a:buFontTx/>
              <a:buChar char="-"/>
            </a:pPr>
            <a:r>
              <a:rPr lang="ru-RU" altLang="en-US" sz="2400" b="1" kern="1300" dirty="0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Региональный </a:t>
            </a:r>
            <a:r>
              <a:rPr lang="ru-RU" altLang="en-US" sz="2400" b="1" kern="1300" dirty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тренинг по подготовке к заключительному этапу ВОШ (Анапа</a:t>
            </a:r>
            <a:r>
              <a:rPr lang="ru-RU" altLang="en-US" sz="2400" b="1" kern="1300" dirty="0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)</a:t>
            </a:r>
          </a:p>
          <a:p>
            <a:pPr marL="457200" indent="-457200" algn="l" rtl="0">
              <a:lnSpc>
                <a:spcPct val="100000"/>
              </a:lnSpc>
              <a:buFontTx/>
              <a:buChar char="-"/>
            </a:pPr>
            <a:endParaRPr lang="ru-RU" altLang="en-US" sz="2400" b="1" kern="1300" dirty="0">
              <a:solidFill>
                <a:srgbClr val="254061"/>
              </a:solidFill>
              <a:latin typeface="Times New Roman" panose="02020603050405020304" charset="0"/>
              <a:ea typeface="Georgia" panose="02040502050405020303"/>
              <a:cs typeface="Times New Roman" panose="02020603050405020304" charset="0"/>
              <a:sym typeface="+mn-ea"/>
            </a:endParaRPr>
          </a:p>
          <a:p>
            <a:pPr marL="457200" indent="-457200" algn="l" rtl="0">
              <a:lnSpc>
                <a:spcPct val="100000"/>
              </a:lnSpc>
              <a:buFontTx/>
              <a:buChar char="-"/>
            </a:pPr>
            <a:r>
              <a:rPr lang="ru-RU" altLang="en-US" sz="2400" b="1" kern="1300" dirty="0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Краевая </a:t>
            </a:r>
            <a:r>
              <a:rPr lang="ru-RU" altLang="en-US" sz="2400" b="1" kern="1300" dirty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профильная смена общеинтеллектуальной направленности (Анапа</a:t>
            </a:r>
            <a:r>
              <a:rPr lang="ru-RU" altLang="en-US" sz="2400" b="1" kern="1300" dirty="0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)</a:t>
            </a:r>
          </a:p>
          <a:p>
            <a:pPr marL="457200" indent="-457200" algn="l" rtl="0">
              <a:lnSpc>
                <a:spcPct val="100000"/>
              </a:lnSpc>
              <a:buFontTx/>
              <a:buChar char="-"/>
            </a:pPr>
            <a:endParaRPr lang="ru-RU" altLang="en-US" sz="2400" b="1" kern="1300" dirty="0">
              <a:solidFill>
                <a:srgbClr val="254061"/>
              </a:solidFill>
              <a:latin typeface="Times New Roman" panose="02020603050405020304" charset="0"/>
              <a:ea typeface="Georgia" panose="02040502050405020303"/>
              <a:cs typeface="Times New Roman" panose="02020603050405020304" charset="0"/>
              <a:sym typeface="+mn-ea"/>
            </a:endParaRPr>
          </a:p>
          <a:p>
            <a:pPr algn="l" rtl="0">
              <a:lnSpc>
                <a:spcPct val="100000"/>
              </a:lnSpc>
            </a:pPr>
            <a:r>
              <a:rPr lang="ru-RU" altLang="en-US" sz="2400" b="1" kern="1300" dirty="0" smtClean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-     Региональный </a:t>
            </a:r>
            <a:r>
              <a:rPr lang="ru-RU" altLang="en-US" sz="2400" b="1" kern="1300" dirty="0">
                <a:solidFill>
                  <a:srgbClr val="25406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тренинг «Интеллектуал Кубани» (Анапа)</a:t>
            </a:r>
            <a:endParaRPr lang="ru-RU" altLang="en-US" sz="2400" kern="1300" dirty="0">
              <a:latin typeface="Times New Roman" panose="02020603050405020304" charset="0"/>
              <a:ea typeface="Georgia" panose="02040502050405020303"/>
              <a:cs typeface="Times New Roman" panose="02020603050405020304" charset="0"/>
            </a:endParaRPr>
          </a:p>
          <a:p>
            <a:pPr>
              <a:buNone/>
            </a:pPr>
            <a:endParaRPr lang="ru-RU" altLang="en-US" sz="2400" b="1" kern="1300" dirty="0">
              <a:solidFill>
                <a:srgbClr val="254061"/>
              </a:solidFill>
              <a:latin typeface="Times New Roman" panose="02020603050405020304" charset="0"/>
              <a:ea typeface="Georgia" panose="02040502050405020303"/>
              <a:cs typeface="Times New Roman" panose="02020603050405020304" charset="0"/>
              <a:sym typeface="+mn-ea"/>
            </a:endParaRPr>
          </a:p>
          <a:p>
            <a:pPr algn="l" rtl="0">
              <a:lnSpc>
                <a:spcPct val="100000"/>
              </a:lnSpc>
            </a:pPr>
            <a:endParaRPr lang="en-US" altLang="zh-CN" sz="2800" b="1" dirty="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" name="Text Box7"/>
          <p:cNvSpPr txBox="1"/>
          <p:nvPr/>
        </p:nvSpPr>
        <p:spPr>
          <a:xfrm>
            <a:off x="5011801" y="5824923"/>
            <a:ext cx="3413894" cy="2571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2065" indent="1270" algn="l" rtl="0">
              <a:lnSpc>
                <a:spcPts val="1650"/>
              </a:lnSpc>
            </a:pP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Image4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82" name="Image4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2280"/>
            <a:ext cx="9144000" cy="41148"/>
          </a:xfrm>
          <a:prstGeom prst="rect">
            <a:avLst/>
          </a:prstGeom>
          <a:noFill/>
        </p:spPr>
      </p:pic>
      <p:grpSp>
        <p:nvGrpSpPr>
          <p:cNvPr id="483" name="Group483"/>
          <p:cNvGrpSpPr/>
          <p:nvPr/>
        </p:nvGrpSpPr>
        <p:grpSpPr>
          <a:xfrm>
            <a:off x="53340" y="114046"/>
            <a:ext cx="9037320" cy="1392936"/>
            <a:chOff x="53340" y="128016"/>
            <a:chExt cx="9037320" cy="1392936"/>
          </a:xfrm>
        </p:grpSpPr>
        <p:pic>
          <p:nvPicPr>
            <p:cNvPr id="484" name="Image4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" y="1475232"/>
              <a:ext cx="9037320" cy="45720"/>
            </a:xfrm>
            <a:prstGeom prst="rect">
              <a:avLst/>
            </a:prstGeom>
            <a:noFill/>
          </p:spPr>
        </p:pic>
        <p:pic>
          <p:nvPicPr>
            <p:cNvPr id="485" name="Image4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468" y="128016"/>
              <a:ext cx="1312164" cy="1313688"/>
            </a:xfrm>
            <a:prstGeom prst="rect">
              <a:avLst/>
            </a:prstGeom>
            <a:noFill/>
          </p:spPr>
        </p:pic>
      </p:grpSp>
      <p:sp>
        <p:nvSpPr>
          <p:cNvPr id="486" name="Text Box486"/>
          <p:cNvSpPr txBox="1"/>
          <p:nvPr/>
        </p:nvSpPr>
        <p:spPr>
          <a:xfrm>
            <a:off x="3063875" y="117229"/>
            <a:ext cx="5286716" cy="4026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70"/>
              </a:lnSpc>
            </a:pP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ст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-1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800" b="1" spc="1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че</a:t>
            </a:r>
            <a:r>
              <a:rPr lang="en-US" altLang="zh-CN" sz="2800" b="1" spc="-1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800" b="1" spc="2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endParaRPr lang="en-US" altLang="zh-CN" sz="28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87" name="Text Box487"/>
          <p:cNvSpPr txBox="1"/>
          <p:nvPr/>
        </p:nvSpPr>
        <p:spPr>
          <a:xfrm>
            <a:off x="4284853" y="543950"/>
            <a:ext cx="2845888" cy="40267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70"/>
              </a:lnSpc>
            </a:pP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28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«</a:t>
            </a:r>
            <a:r>
              <a:rPr lang="en-US" altLang="zh-CN" sz="2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2800" b="1" spc="-9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РИУ</a:t>
            </a:r>
            <a:r>
              <a:rPr lang="en-US" altLang="zh-CN" sz="2800" b="1" spc="-8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2800" b="1" spc="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»</a:t>
            </a:r>
            <a:endParaRPr lang="en-US" altLang="zh-CN" sz="28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age4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89" name="Image4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2280"/>
            <a:ext cx="9144000" cy="41148"/>
          </a:xfrm>
          <a:prstGeom prst="rect">
            <a:avLst/>
          </a:prstGeom>
          <a:noFill/>
        </p:spPr>
      </p:pic>
      <p:grpSp>
        <p:nvGrpSpPr>
          <p:cNvPr id="490" name="Group490"/>
          <p:cNvGrpSpPr/>
          <p:nvPr/>
        </p:nvGrpSpPr>
        <p:grpSpPr>
          <a:xfrm>
            <a:off x="0" y="210312"/>
            <a:ext cx="9020556" cy="1382268"/>
            <a:chOff x="0" y="210312"/>
            <a:chExt cx="9020556" cy="1382268"/>
          </a:xfrm>
        </p:grpSpPr>
        <p:pic>
          <p:nvPicPr>
            <p:cNvPr id="491" name="Image4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546861"/>
              <a:ext cx="9020556" cy="45719"/>
            </a:xfrm>
            <a:prstGeom prst="rect">
              <a:avLst/>
            </a:prstGeom>
            <a:noFill/>
          </p:spPr>
        </p:pic>
        <p:pic>
          <p:nvPicPr>
            <p:cNvPr id="492" name="Image4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468" y="210312"/>
              <a:ext cx="1312164" cy="1310640"/>
            </a:xfrm>
            <a:prstGeom prst="rect">
              <a:avLst/>
            </a:prstGeom>
            <a:noFill/>
          </p:spPr>
        </p:pic>
      </p:grpSp>
      <p:sp>
        <p:nvSpPr>
          <p:cNvPr id="493" name="Text Box493"/>
          <p:cNvSpPr txBox="1"/>
          <p:nvPr/>
        </p:nvSpPr>
        <p:spPr>
          <a:xfrm>
            <a:off x="3498850" y="230005"/>
            <a:ext cx="4417094" cy="82939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629920" indent="-629920" algn="l" rtl="0">
              <a:lnSpc>
                <a:spcPts val="3265"/>
              </a:lnSpc>
            </a:pP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ЙН</a:t>
            </a:r>
            <a:r>
              <a:rPr lang="en-US" altLang="zh-CN" sz="2800" b="1" spc="2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азо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ан</a:t>
            </a:r>
            <a:r>
              <a:rPr lang="en-US" altLang="zh-CN" sz="28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8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28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2800" b="1" spc="1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«</a:t>
            </a:r>
            <a:r>
              <a:rPr lang="en-US" altLang="zh-CN" sz="2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2800" b="1" spc="-1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РИУ</a:t>
            </a:r>
            <a:r>
              <a:rPr lang="en-US" altLang="zh-CN" sz="2800" b="1" spc="-8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2800" b="1" spc="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»</a:t>
            </a:r>
            <a:endParaRPr lang="en-US" altLang="zh-CN" sz="28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45301"/>
          </a:xfrm>
          <a:prstGeom prst="rect">
            <a:avLst/>
          </a:prstGeom>
          <a:noFill/>
        </p:spPr>
      </p:pic>
      <p:sp>
        <p:nvSpPr>
          <p:cNvPr id="4" name="Text Box3"/>
          <p:cNvSpPr txBox="1"/>
          <p:nvPr/>
        </p:nvSpPr>
        <p:spPr>
          <a:xfrm>
            <a:off x="795071" y="327923"/>
            <a:ext cx="7553676" cy="8826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dirty="0"/>
          </a:p>
          <a:p>
            <a:pPr indent="339725" algn="ctr">
              <a:lnSpc>
                <a:spcPts val="3265"/>
              </a:lnSpc>
            </a:pPr>
            <a:r>
              <a:rPr lang="ru-RU" altLang="en-US" sz="2800" b="1" spc="0" dirty="0">
                <a:solidFill>
                  <a:srgbClr val="000099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</a:rPr>
              <a:t>Участие в городских интеллектуальных олимпиадах:</a:t>
            </a:r>
            <a:endParaRPr lang="en-US" altLang="zh-CN" sz="2800" dirty="0">
              <a:latin typeface="Georgia" panose="02040502050405020303" charset="0"/>
              <a:ea typeface="Georgia" panose="02040502050405020303"/>
              <a:cs typeface="Georgia" panose="02040502050405020303" charset="0"/>
            </a:endParaRPr>
          </a:p>
        </p:txBody>
      </p:sp>
      <p:graphicFrame>
        <p:nvGraphicFramePr>
          <p:cNvPr id="3" name="Таблица 2"/>
          <p:cNvGraphicFramePr/>
          <p:nvPr/>
        </p:nvGraphicFramePr>
        <p:xfrm>
          <a:off x="653415" y="1210310"/>
          <a:ext cx="7837805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4300"/>
                <a:gridCol w="2643505"/>
              </a:tblGrid>
              <a:tr h="213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latin typeface="Georgia" panose="02040502050405020303" charset="0"/>
                          <a:cs typeface="Georgia" panose="02040502050405020303" charset="0"/>
                        </a:rPr>
                        <a:t>Олимпиада</a:t>
                      </a:r>
                      <a:endParaRPr lang="en-US" altLang="en-US" sz="2000" b="1">
                        <a:solidFill>
                          <a:srgbClr val="7030A0"/>
                        </a:solidFill>
                        <a:latin typeface="Georgia" panose="02040502050405020303" charset="0"/>
                        <a:ea typeface="Times New Roman" panose="02020603050405020304" charset="0"/>
                        <a:cs typeface="Georgia" panose="02040502050405020303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latin typeface="Georgia" panose="02040502050405020303" charset="0"/>
                          <a:cs typeface="Georgia" panose="02040502050405020303" charset="0"/>
                        </a:rPr>
                        <a:t>Организатор</a:t>
                      </a:r>
                    </a:p>
                    <a:p>
                      <a:pPr indent="0" algn="ctr">
                        <a:buNone/>
                      </a:pPr>
                      <a:endParaRPr lang="en-US" altLang="en-US" sz="2000" b="1">
                        <a:solidFill>
                          <a:srgbClr val="7030A0"/>
                        </a:solidFill>
                        <a:latin typeface="Georgia" panose="02040502050405020303" charset="0"/>
                        <a:ea typeface="Times New Roman" panose="02020603050405020304" charset="0"/>
                        <a:cs typeface="Georgia" panose="02040502050405020303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latin typeface="Georgia" panose="02040502050405020303" charset="0"/>
                          <a:cs typeface="Georgia" panose="02040502050405020303" charset="0"/>
                        </a:rPr>
                        <a:t>Многопрофильная инженерная олимпиада «Звезда»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latin typeface="Georgia" panose="02040502050405020303" charset="0"/>
                          <a:cs typeface="Georgia" panose="02040502050405020303" charset="0"/>
                        </a:rPr>
                        <a:t>(из «Перечня олимпиад школьников на 2018-2019 учебный год»)</a:t>
                      </a:r>
                      <a:endParaRPr lang="en-US" altLang="en-US" sz="2000" b="1">
                        <a:solidFill>
                          <a:srgbClr val="7030A0"/>
                        </a:solidFill>
                        <a:latin typeface="Georgia" panose="02040502050405020303" charset="0"/>
                        <a:ea typeface="Times New Roman" panose="02020603050405020304" charset="0"/>
                        <a:cs typeface="Georgia" panose="02040502050405020303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latin typeface="Georgia" panose="02040502050405020303" charset="0"/>
                          <a:cs typeface="Georgia" panose="02040502050405020303" charset="0"/>
                        </a:rPr>
                        <a:t>ФГБОУ ВО «Сочинский государственный университет»</a:t>
                      </a:r>
                    </a:p>
                    <a:p>
                      <a:pPr indent="0" algn="ctr">
                        <a:buNone/>
                      </a:pPr>
                      <a:endParaRPr lang="en-US" altLang="en-US" sz="2000" b="1">
                        <a:solidFill>
                          <a:srgbClr val="7030A0"/>
                        </a:solidFill>
                        <a:latin typeface="Georgia" panose="02040502050405020303" charset="0"/>
                        <a:ea typeface="Times New Roman" panose="02020603050405020304" charset="0"/>
                        <a:cs typeface="Georgia" panose="02040502050405020303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latin typeface="Georgia" panose="02040502050405020303" charset="0"/>
                          <a:cs typeface="Georgia" panose="02040502050405020303" charset="0"/>
                        </a:rPr>
                        <a:t>Городская олимпиада младших школьников по информатике  </a:t>
                      </a:r>
                    </a:p>
                    <a:p>
                      <a:pPr indent="0" algn="ctr">
                        <a:buNone/>
                      </a:pPr>
                      <a:endParaRPr lang="en-US" altLang="en-US" sz="2000" b="1">
                        <a:solidFill>
                          <a:srgbClr val="7030A0"/>
                        </a:solidFill>
                        <a:latin typeface="Georgia" panose="02040502050405020303" charset="0"/>
                        <a:ea typeface="Times New Roman" panose="02020603050405020304" charset="0"/>
                        <a:cs typeface="Georgia" panose="02040502050405020303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latin typeface="Georgia" panose="02040502050405020303" charset="0"/>
                          <a:cs typeface="Georgia" panose="02040502050405020303" charset="0"/>
                        </a:rPr>
                        <a:t>МБУ ДО ЦТРиГО</a:t>
                      </a:r>
                      <a:endParaRPr lang="en-US" altLang="en-US" sz="2000" b="1">
                        <a:solidFill>
                          <a:srgbClr val="7030A0"/>
                        </a:solidFill>
                        <a:latin typeface="Georgia" panose="02040502050405020303" charset="0"/>
                        <a:ea typeface="Times New Roman" panose="02020603050405020304" charset="0"/>
                        <a:cs typeface="Georgia" panose="02040502050405020303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000" b="1">
                        <a:solidFill>
                          <a:srgbClr val="7030A0"/>
                        </a:solidFill>
                        <a:latin typeface="Georgia" panose="02040502050405020303" charset="0"/>
                        <a:ea typeface="Times New Roman" panose="02020603050405020304" charset="0"/>
                        <a:cs typeface="Georgia" panose="02040502050405020303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latin typeface="Georgia" panose="02040502050405020303" charset="0"/>
                          <a:cs typeface="Georgia" panose="02040502050405020303" charset="0"/>
                        </a:rPr>
                        <a:t>Городская олимпиада школьников по математике для обучающихся четвертых классов "Пять с плюсом"</a:t>
                      </a:r>
                    </a:p>
                    <a:p>
                      <a:pPr indent="0" algn="ctr">
                        <a:buNone/>
                      </a:pPr>
                      <a:endParaRPr lang="en-US" altLang="en-US" sz="2000" b="1">
                        <a:solidFill>
                          <a:srgbClr val="7030A0"/>
                        </a:solidFill>
                        <a:latin typeface="Georgia" panose="02040502050405020303" charset="0"/>
                        <a:ea typeface="Times New Roman" panose="02020603050405020304" charset="0"/>
                        <a:cs typeface="Georgia" panose="02040502050405020303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latin typeface="Georgia" panose="02040502050405020303" charset="0"/>
                          <a:cs typeface="Georgia" panose="02040502050405020303" charset="0"/>
                        </a:rPr>
                        <a:t>МБУ ДО ЦТРиГО</a:t>
                      </a:r>
                      <a:endParaRPr lang="en-US" altLang="en-US" sz="2000" b="1">
                        <a:solidFill>
                          <a:srgbClr val="7030A0"/>
                        </a:solidFill>
                        <a:latin typeface="Georgia" panose="02040502050405020303" charset="0"/>
                        <a:ea typeface="Times New Roman" panose="02020603050405020304" charset="0"/>
                        <a:cs typeface="Georgia" panose="02040502050405020303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Image5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20" name="Image5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96" y="74676"/>
            <a:ext cx="1975104" cy="1196340"/>
          </a:xfrm>
          <a:prstGeom prst="rect">
            <a:avLst/>
          </a:prstGeom>
          <a:noFill/>
        </p:spPr>
      </p:pic>
      <p:sp>
        <p:nvSpPr>
          <p:cNvPr id="521" name="Path521"/>
          <p:cNvSpPr/>
          <p:nvPr/>
        </p:nvSpPr>
        <p:spPr>
          <a:xfrm>
            <a:off x="3323082" y="6140958"/>
            <a:ext cx="1923288" cy="554736"/>
          </a:xfrm>
          <a:custGeom>
            <a:avLst/>
            <a:gdLst/>
            <a:ahLst/>
            <a:cxnLst/>
            <a:rect l="l" t="t" r="r" b="b"/>
            <a:pathLst>
              <a:path w="1923288" h="554736">
                <a:moveTo>
                  <a:pt x="25908" y="277368"/>
                </a:moveTo>
                <a:cubicBezTo>
                  <a:pt x="25908" y="138493"/>
                  <a:pt x="444881" y="25908"/>
                  <a:pt x="961644" y="25908"/>
                </a:cubicBezTo>
                <a:cubicBezTo>
                  <a:pt x="1478407" y="25908"/>
                  <a:pt x="1897380" y="138493"/>
                  <a:pt x="1897380" y="277368"/>
                </a:cubicBezTo>
                <a:cubicBezTo>
                  <a:pt x="1897380" y="416242"/>
                  <a:pt x="1478407" y="528828"/>
                  <a:pt x="961644" y="528828"/>
                </a:cubicBezTo>
                <a:cubicBezTo>
                  <a:pt x="444881" y="528828"/>
                  <a:pt x="25908" y="416242"/>
                  <a:pt x="25908" y="277368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5908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22" name="Text Box522"/>
          <p:cNvSpPr txBox="1"/>
          <p:nvPr/>
        </p:nvSpPr>
        <p:spPr>
          <a:xfrm>
            <a:off x="305105" y="1771345"/>
            <a:ext cx="2470653" cy="51881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085"/>
              </a:lnSpc>
            </a:pPr>
            <a:r>
              <a:rPr lang="en-US" altLang="zh-CN" sz="36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Ле</a:t>
            </a:r>
            <a:r>
              <a:rPr lang="en-US" altLang="zh-CN" sz="3600" b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36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тор</a:t>
            </a:r>
            <a:r>
              <a:rPr lang="en-US" altLang="zh-CN" sz="3600" b="1" spc="-12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36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endParaRPr lang="en-US" altLang="zh-CN" sz="3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5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24" name="Image5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" y="115824"/>
            <a:ext cx="1975104" cy="1196340"/>
          </a:xfrm>
          <a:prstGeom prst="rect">
            <a:avLst/>
          </a:prstGeom>
          <a:noFill/>
        </p:spPr>
      </p:pic>
      <p:grpSp>
        <p:nvGrpSpPr>
          <p:cNvPr id="525" name="Group525"/>
          <p:cNvGrpSpPr/>
          <p:nvPr/>
        </p:nvGrpSpPr>
        <p:grpSpPr>
          <a:xfrm>
            <a:off x="74676" y="1988820"/>
            <a:ext cx="3851148" cy="4672584"/>
            <a:chOff x="74676" y="1988820"/>
            <a:chExt cx="3851148" cy="4672584"/>
          </a:xfrm>
        </p:grpSpPr>
        <p:pic>
          <p:nvPicPr>
            <p:cNvPr id="526" name="Image5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76" y="1988820"/>
              <a:ext cx="3851148" cy="4672584"/>
            </a:xfrm>
            <a:prstGeom prst="rect">
              <a:avLst/>
            </a:prstGeom>
            <a:noFill/>
          </p:spPr>
        </p:pic>
        <p:sp>
          <p:nvSpPr>
            <p:cNvPr id="527" name="Path527"/>
            <p:cNvSpPr/>
            <p:nvPr/>
          </p:nvSpPr>
          <p:spPr>
            <a:xfrm>
              <a:off x="1070610" y="4575810"/>
              <a:ext cx="2211324" cy="653796"/>
            </a:xfrm>
            <a:custGeom>
              <a:avLst/>
              <a:gdLst/>
              <a:ahLst/>
              <a:cxnLst/>
              <a:rect l="l" t="t" r="r" b="b"/>
              <a:pathLst>
                <a:path w="2211324" h="653796">
                  <a:moveTo>
                    <a:pt x="25908" y="326898"/>
                  </a:moveTo>
                  <a:cubicBezTo>
                    <a:pt x="25908" y="160655"/>
                    <a:pt x="509270" y="25908"/>
                    <a:pt x="1105662" y="25908"/>
                  </a:cubicBezTo>
                  <a:cubicBezTo>
                    <a:pt x="1702054" y="25908"/>
                    <a:pt x="2185416" y="160655"/>
                    <a:pt x="2185416" y="326898"/>
                  </a:cubicBezTo>
                  <a:cubicBezTo>
                    <a:pt x="2185416" y="493141"/>
                    <a:pt x="1702054" y="627888"/>
                    <a:pt x="1105662" y="627888"/>
                  </a:cubicBezTo>
                  <a:cubicBezTo>
                    <a:pt x="509270" y="627888"/>
                    <a:pt x="25908" y="493141"/>
                    <a:pt x="25908" y="32689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5908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528" name="Group528"/>
          <p:cNvGrpSpPr/>
          <p:nvPr/>
        </p:nvGrpSpPr>
        <p:grpSpPr>
          <a:xfrm>
            <a:off x="4038600" y="717804"/>
            <a:ext cx="5074920" cy="6140195"/>
            <a:chOff x="4038600" y="717804"/>
            <a:chExt cx="5074920" cy="6140195"/>
          </a:xfrm>
        </p:grpSpPr>
        <p:pic>
          <p:nvPicPr>
            <p:cNvPr id="529" name="Image5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8600" y="717804"/>
              <a:ext cx="5074920" cy="6140195"/>
            </a:xfrm>
            <a:prstGeom prst="rect">
              <a:avLst/>
            </a:prstGeom>
            <a:noFill/>
          </p:spPr>
        </p:pic>
        <p:sp>
          <p:nvSpPr>
            <p:cNvPr id="530" name="Path530"/>
            <p:cNvSpPr/>
            <p:nvPr/>
          </p:nvSpPr>
          <p:spPr>
            <a:xfrm>
              <a:off x="5025390" y="4299966"/>
              <a:ext cx="2356104" cy="1609344"/>
            </a:xfrm>
            <a:custGeom>
              <a:avLst/>
              <a:gdLst/>
              <a:ahLst/>
              <a:cxnLst/>
              <a:rect l="l" t="t" r="r" b="b"/>
              <a:pathLst>
                <a:path w="2356104" h="1609344">
                  <a:moveTo>
                    <a:pt x="25908" y="804672"/>
                  </a:moveTo>
                  <a:cubicBezTo>
                    <a:pt x="25908" y="374523"/>
                    <a:pt x="541782" y="25908"/>
                    <a:pt x="1178052" y="25908"/>
                  </a:cubicBezTo>
                  <a:cubicBezTo>
                    <a:pt x="1814322" y="25908"/>
                    <a:pt x="2330196" y="374523"/>
                    <a:pt x="2330196" y="804672"/>
                  </a:cubicBezTo>
                  <a:cubicBezTo>
                    <a:pt x="2330196" y="1234821"/>
                    <a:pt x="1814322" y="1583436"/>
                    <a:pt x="1178052" y="1583436"/>
                  </a:cubicBezTo>
                  <a:cubicBezTo>
                    <a:pt x="541782" y="1583436"/>
                    <a:pt x="25908" y="1234821"/>
                    <a:pt x="25908" y="80467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5908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531" name="Text Box531"/>
          <p:cNvSpPr txBox="1"/>
          <p:nvPr/>
        </p:nvSpPr>
        <p:spPr>
          <a:xfrm>
            <a:off x="5392801" y="178968"/>
            <a:ext cx="1658722" cy="3456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20"/>
              </a:lnSpc>
            </a:pPr>
            <a:r>
              <a:rPr lang="en-US" altLang="zh-CN" sz="24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Лект</a:t>
            </a:r>
            <a:r>
              <a:rPr lang="en-US" altLang="zh-CN" sz="2400" b="1" spc="-9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4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рий</a:t>
            </a:r>
            <a:endParaRPr lang="en-US" altLang="zh-CN" sz="2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4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4" name="Path404"/>
          <p:cNvSpPr/>
          <p:nvPr/>
        </p:nvSpPr>
        <p:spPr>
          <a:xfrm>
            <a:off x="1667256" y="1344168"/>
            <a:ext cx="2103120" cy="899160"/>
          </a:xfrm>
          <a:custGeom>
            <a:avLst/>
            <a:gdLst/>
            <a:ahLst/>
            <a:cxnLst/>
            <a:rect l="l" t="t" r="r" b="b"/>
            <a:pathLst>
              <a:path w="2103120" h="899160">
                <a:moveTo>
                  <a:pt x="0" y="0"/>
                </a:moveTo>
                <a:lnTo>
                  <a:pt x="1954530" y="0"/>
                </a:lnTo>
                <a:lnTo>
                  <a:pt x="2103120" y="449580"/>
                </a:lnTo>
                <a:lnTo>
                  <a:pt x="1954530" y="899160"/>
                </a:lnTo>
                <a:lnTo>
                  <a:pt x="0" y="899160"/>
                </a:lnTo>
                <a:lnTo>
                  <a:pt x="148590" y="44958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sq">
            <a:solidFill>
              <a:srgbClr val="99CC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05" name="Image4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2280"/>
            <a:ext cx="9144000" cy="41148"/>
          </a:xfrm>
          <a:prstGeom prst="rect">
            <a:avLst/>
          </a:prstGeom>
          <a:noFill/>
        </p:spPr>
      </p:pic>
      <p:sp>
        <p:nvSpPr>
          <p:cNvPr id="406" name="Path406"/>
          <p:cNvSpPr/>
          <p:nvPr/>
        </p:nvSpPr>
        <p:spPr>
          <a:xfrm>
            <a:off x="1682496" y="2366772"/>
            <a:ext cx="2087880" cy="865632"/>
          </a:xfrm>
          <a:custGeom>
            <a:avLst/>
            <a:gdLst/>
            <a:ahLst/>
            <a:cxnLst/>
            <a:rect l="l" t="t" r="r" b="b"/>
            <a:pathLst>
              <a:path w="2087880" h="865632">
                <a:moveTo>
                  <a:pt x="0" y="0"/>
                </a:moveTo>
                <a:lnTo>
                  <a:pt x="1944878" y="0"/>
                </a:lnTo>
                <a:lnTo>
                  <a:pt x="2087880" y="432816"/>
                </a:lnTo>
                <a:lnTo>
                  <a:pt x="1944878" y="865632"/>
                </a:lnTo>
                <a:lnTo>
                  <a:pt x="0" y="865632"/>
                </a:lnTo>
                <a:lnTo>
                  <a:pt x="143002" y="432816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sq">
            <a:solidFill>
              <a:srgbClr val="99CC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07" name="Image4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568" y="2369820"/>
            <a:ext cx="941832" cy="941832"/>
          </a:xfrm>
          <a:prstGeom prst="rect">
            <a:avLst/>
          </a:prstGeom>
          <a:noFill/>
        </p:spPr>
      </p:pic>
      <p:pic>
        <p:nvPicPr>
          <p:cNvPr id="408" name="Image4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56" y="4462272"/>
            <a:ext cx="961644" cy="961644"/>
          </a:xfrm>
          <a:prstGeom prst="rect">
            <a:avLst/>
          </a:prstGeom>
          <a:noFill/>
        </p:spPr>
      </p:pic>
      <p:pic>
        <p:nvPicPr>
          <p:cNvPr id="409" name="Image4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568" y="1322832"/>
            <a:ext cx="941832" cy="940308"/>
          </a:xfrm>
          <a:prstGeom prst="rect">
            <a:avLst/>
          </a:prstGeom>
          <a:noFill/>
        </p:spPr>
      </p:pic>
      <p:pic>
        <p:nvPicPr>
          <p:cNvPr id="410" name="Image4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756" y="3393948"/>
            <a:ext cx="984504" cy="984504"/>
          </a:xfrm>
          <a:prstGeom prst="rect">
            <a:avLst/>
          </a:prstGeom>
          <a:noFill/>
        </p:spPr>
      </p:pic>
      <p:pic>
        <p:nvPicPr>
          <p:cNvPr id="411" name="Image4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936" y="3378708"/>
            <a:ext cx="932688" cy="931164"/>
          </a:xfrm>
          <a:prstGeom prst="rect">
            <a:avLst/>
          </a:prstGeom>
          <a:noFill/>
        </p:spPr>
      </p:pic>
      <p:pic>
        <p:nvPicPr>
          <p:cNvPr id="412" name="Image4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176" y="1338072"/>
            <a:ext cx="902208" cy="900684"/>
          </a:xfrm>
          <a:prstGeom prst="rect">
            <a:avLst/>
          </a:prstGeom>
          <a:noFill/>
        </p:spPr>
      </p:pic>
      <p:pic>
        <p:nvPicPr>
          <p:cNvPr id="413" name="Image4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36" y="4450080"/>
            <a:ext cx="932688" cy="932688"/>
          </a:xfrm>
          <a:prstGeom prst="rect">
            <a:avLst/>
          </a:prstGeom>
          <a:noFill/>
        </p:spPr>
      </p:pic>
      <p:sp>
        <p:nvSpPr>
          <p:cNvPr id="414" name="Path414"/>
          <p:cNvSpPr/>
          <p:nvPr/>
        </p:nvSpPr>
        <p:spPr>
          <a:xfrm>
            <a:off x="1696212" y="3393948"/>
            <a:ext cx="2074164" cy="899160"/>
          </a:xfrm>
          <a:custGeom>
            <a:avLst/>
            <a:gdLst/>
            <a:ahLst/>
            <a:cxnLst/>
            <a:rect l="l" t="t" r="r" b="b"/>
            <a:pathLst>
              <a:path w="2074164" h="899160">
                <a:moveTo>
                  <a:pt x="0" y="0"/>
                </a:moveTo>
                <a:lnTo>
                  <a:pt x="1925574" y="0"/>
                </a:lnTo>
                <a:lnTo>
                  <a:pt x="2074164" y="449580"/>
                </a:lnTo>
                <a:lnTo>
                  <a:pt x="1925574" y="899160"/>
                </a:lnTo>
                <a:lnTo>
                  <a:pt x="0" y="899160"/>
                </a:lnTo>
                <a:lnTo>
                  <a:pt x="148590" y="44958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sq">
            <a:solidFill>
              <a:srgbClr val="99CC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5" name="Path415"/>
          <p:cNvSpPr/>
          <p:nvPr/>
        </p:nvSpPr>
        <p:spPr>
          <a:xfrm>
            <a:off x="1708404" y="4462272"/>
            <a:ext cx="2061972" cy="908304"/>
          </a:xfrm>
          <a:custGeom>
            <a:avLst/>
            <a:gdLst/>
            <a:ahLst/>
            <a:cxnLst/>
            <a:rect l="l" t="t" r="r" b="b"/>
            <a:pathLst>
              <a:path w="2061972" h="908304">
                <a:moveTo>
                  <a:pt x="0" y="0"/>
                </a:moveTo>
                <a:lnTo>
                  <a:pt x="1911858" y="0"/>
                </a:lnTo>
                <a:lnTo>
                  <a:pt x="2061972" y="454152"/>
                </a:lnTo>
                <a:lnTo>
                  <a:pt x="1911858" y="908304"/>
                </a:lnTo>
                <a:lnTo>
                  <a:pt x="0" y="908304"/>
                </a:lnTo>
                <a:lnTo>
                  <a:pt x="150114" y="454152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sq">
            <a:solidFill>
              <a:srgbClr val="99CC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6" name="Path416"/>
          <p:cNvSpPr/>
          <p:nvPr/>
        </p:nvSpPr>
        <p:spPr>
          <a:xfrm>
            <a:off x="6045708" y="1344168"/>
            <a:ext cx="2026920" cy="899160"/>
          </a:xfrm>
          <a:custGeom>
            <a:avLst/>
            <a:gdLst/>
            <a:ahLst/>
            <a:cxnLst/>
            <a:rect l="l" t="t" r="r" b="b"/>
            <a:pathLst>
              <a:path w="2026920" h="899160">
                <a:moveTo>
                  <a:pt x="0" y="0"/>
                </a:moveTo>
                <a:lnTo>
                  <a:pt x="1878330" y="0"/>
                </a:lnTo>
                <a:lnTo>
                  <a:pt x="2026919" y="449580"/>
                </a:lnTo>
                <a:lnTo>
                  <a:pt x="1878330" y="899160"/>
                </a:lnTo>
                <a:lnTo>
                  <a:pt x="0" y="899160"/>
                </a:lnTo>
                <a:lnTo>
                  <a:pt x="148590" y="44958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sq">
            <a:solidFill>
              <a:srgbClr val="99CC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7" name="Path417"/>
          <p:cNvSpPr/>
          <p:nvPr/>
        </p:nvSpPr>
        <p:spPr>
          <a:xfrm>
            <a:off x="6021324" y="3393948"/>
            <a:ext cx="2051304" cy="899160"/>
          </a:xfrm>
          <a:custGeom>
            <a:avLst/>
            <a:gdLst/>
            <a:ahLst/>
            <a:cxnLst/>
            <a:rect l="l" t="t" r="r" b="b"/>
            <a:pathLst>
              <a:path w="2051304" h="899160">
                <a:moveTo>
                  <a:pt x="0" y="0"/>
                </a:moveTo>
                <a:lnTo>
                  <a:pt x="1902714" y="0"/>
                </a:lnTo>
                <a:lnTo>
                  <a:pt x="2051304" y="449580"/>
                </a:lnTo>
                <a:lnTo>
                  <a:pt x="1902714" y="899160"/>
                </a:lnTo>
                <a:lnTo>
                  <a:pt x="0" y="899160"/>
                </a:lnTo>
                <a:lnTo>
                  <a:pt x="148590" y="44958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sq">
            <a:solidFill>
              <a:srgbClr val="99CC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8" name="Path418"/>
          <p:cNvSpPr/>
          <p:nvPr/>
        </p:nvSpPr>
        <p:spPr>
          <a:xfrm>
            <a:off x="6027420" y="2369820"/>
            <a:ext cx="2045208" cy="899160"/>
          </a:xfrm>
          <a:custGeom>
            <a:avLst/>
            <a:gdLst/>
            <a:ahLst/>
            <a:cxnLst/>
            <a:rect l="l" t="t" r="r" b="b"/>
            <a:pathLst>
              <a:path w="2045208" h="899160">
                <a:moveTo>
                  <a:pt x="0" y="0"/>
                </a:moveTo>
                <a:lnTo>
                  <a:pt x="1896618" y="0"/>
                </a:lnTo>
                <a:lnTo>
                  <a:pt x="2045207" y="449580"/>
                </a:lnTo>
                <a:lnTo>
                  <a:pt x="1896618" y="899160"/>
                </a:lnTo>
                <a:lnTo>
                  <a:pt x="0" y="899160"/>
                </a:lnTo>
                <a:lnTo>
                  <a:pt x="148590" y="44958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sq">
            <a:solidFill>
              <a:srgbClr val="99CC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9" name="Path419"/>
          <p:cNvSpPr/>
          <p:nvPr/>
        </p:nvSpPr>
        <p:spPr>
          <a:xfrm>
            <a:off x="6045708" y="4462272"/>
            <a:ext cx="2008632" cy="925068"/>
          </a:xfrm>
          <a:custGeom>
            <a:avLst/>
            <a:gdLst/>
            <a:ahLst/>
            <a:cxnLst/>
            <a:rect l="l" t="t" r="r" b="b"/>
            <a:pathLst>
              <a:path w="2008632" h="925068">
                <a:moveTo>
                  <a:pt x="0" y="0"/>
                </a:moveTo>
                <a:lnTo>
                  <a:pt x="1855851" y="0"/>
                </a:lnTo>
                <a:lnTo>
                  <a:pt x="2008632" y="462534"/>
                </a:lnTo>
                <a:lnTo>
                  <a:pt x="1855851" y="925068"/>
                </a:lnTo>
                <a:lnTo>
                  <a:pt x="0" y="925068"/>
                </a:lnTo>
                <a:lnTo>
                  <a:pt x="152781" y="462534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sq">
            <a:solidFill>
              <a:srgbClr val="99CC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20" name="Image4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176" y="2350008"/>
            <a:ext cx="902208" cy="900684"/>
          </a:xfrm>
          <a:prstGeom prst="rect">
            <a:avLst/>
          </a:prstGeom>
          <a:noFill/>
        </p:spPr>
      </p:pic>
      <p:grpSp>
        <p:nvGrpSpPr>
          <p:cNvPr id="421" name="Group421"/>
          <p:cNvGrpSpPr/>
          <p:nvPr/>
        </p:nvGrpSpPr>
        <p:grpSpPr>
          <a:xfrm>
            <a:off x="166116" y="5664708"/>
            <a:ext cx="8854440" cy="1077467"/>
            <a:chOff x="166116" y="5664708"/>
            <a:chExt cx="8854440" cy="1077467"/>
          </a:xfrm>
        </p:grpSpPr>
        <p:sp>
          <p:nvSpPr>
            <p:cNvPr id="422" name="Path422"/>
            <p:cNvSpPr/>
            <p:nvPr/>
          </p:nvSpPr>
          <p:spPr>
            <a:xfrm>
              <a:off x="166116" y="5664708"/>
              <a:ext cx="8854440" cy="1077467"/>
            </a:xfrm>
            <a:custGeom>
              <a:avLst/>
              <a:gdLst/>
              <a:ahLst/>
              <a:cxnLst/>
              <a:rect l="l" t="t" r="r" b="b"/>
              <a:pathLst>
                <a:path w="8854440" h="1077467">
                  <a:moveTo>
                    <a:pt x="0" y="0"/>
                  </a:moveTo>
                  <a:lnTo>
                    <a:pt x="8676386" y="0"/>
                  </a:lnTo>
                  <a:lnTo>
                    <a:pt x="8854440" y="538734"/>
                  </a:lnTo>
                  <a:lnTo>
                    <a:pt x="8676386" y="1077466"/>
                  </a:lnTo>
                  <a:lnTo>
                    <a:pt x="0" y="1077466"/>
                  </a:lnTo>
                  <a:lnTo>
                    <a:pt x="178016" y="538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w="0" cap="sq">
              <a:solidFill>
                <a:srgbClr val="99CC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23" name="Path423"/>
            <p:cNvSpPr/>
            <p:nvPr/>
          </p:nvSpPr>
          <p:spPr>
            <a:xfrm>
              <a:off x="436220" y="5907494"/>
              <a:ext cx="3569233" cy="9144"/>
            </a:xfrm>
            <a:custGeom>
              <a:avLst/>
              <a:gdLst/>
              <a:ahLst/>
              <a:cxnLst/>
              <a:rect l="l" t="t" r="r" b="b"/>
              <a:pathLst>
                <a:path w="3569233" h="9144">
                  <a:moveTo>
                    <a:pt x="0" y="0"/>
                  </a:moveTo>
                  <a:lnTo>
                    <a:pt x="1784630" y="0"/>
                  </a:lnTo>
                  <a:lnTo>
                    <a:pt x="3569233" y="0"/>
                  </a:lnTo>
                  <a:lnTo>
                    <a:pt x="3569233" y="9144"/>
                  </a:lnTo>
                  <a:lnTo>
                    <a:pt x="1784630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53F">
                <a:alpha val="100000"/>
              </a:srgbClr>
            </a:solidFill>
            <a:ln w="0" cap="sq">
              <a:solidFill>
                <a:srgbClr val="10253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24" name="Group424"/>
          <p:cNvGrpSpPr/>
          <p:nvPr/>
        </p:nvGrpSpPr>
        <p:grpSpPr>
          <a:xfrm>
            <a:off x="0" y="38100"/>
            <a:ext cx="9020556" cy="1203960"/>
            <a:chOff x="0" y="38100"/>
            <a:chExt cx="9020556" cy="1203960"/>
          </a:xfrm>
        </p:grpSpPr>
        <p:pic>
          <p:nvPicPr>
            <p:cNvPr id="425" name="Image4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1196342"/>
              <a:ext cx="9020556" cy="45718"/>
            </a:xfrm>
            <a:prstGeom prst="rect">
              <a:avLst/>
            </a:prstGeom>
            <a:noFill/>
          </p:spPr>
        </p:pic>
        <p:pic>
          <p:nvPicPr>
            <p:cNvPr id="426" name="Image4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80844" y="38100"/>
              <a:ext cx="5490972" cy="1100328"/>
            </a:xfrm>
            <a:prstGeom prst="rect">
              <a:avLst/>
            </a:prstGeom>
            <a:noFill/>
          </p:spPr>
        </p:pic>
        <p:sp>
          <p:nvSpPr>
            <p:cNvPr id="427" name="Path427"/>
            <p:cNvSpPr/>
            <p:nvPr/>
          </p:nvSpPr>
          <p:spPr>
            <a:xfrm>
              <a:off x="7348347" y="680212"/>
              <a:ext cx="1639825" cy="13716"/>
            </a:xfrm>
            <a:custGeom>
              <a:avLst/>
              <a:gdLst/>
              <a:ahLst/>
              <a:cxnLst/>
              <a:rect l="l" t="t" r="r" b="b"/>
              <a:pathLst>
                <a:path w="1639825" h="13716">
                  <a:moveTo>
                    <a:pt x="0" y="0"/>
                  </a:moveTo>
                  <a:lnTo>
                    <a:pt x="410084" y="0"/>
                  </a:lnTo>
                  <a:lnTo>
                    <a:pt x="819912" y="0"/>
                  </a:lnTo>
                  <a:lnTo>
                    <a:pt x="1229996" y="0"/>
                  </a:lnTo>
                  <a:lnTo>
                    <a:pt x="1639825" y="0"/>
                  </a:lnTo>
                  <a:lnTo>
                    <a:pt x="1639825" y="13716"/>
                  </a:lnTo>
                  <a:lnTo>
                    <a:pt x="1229996" y="13716"/>
                  </a:lnTo>
                  <a:lnTo>
                    <a:pt x="819912" y="13716"/>
                  </a:lnTo>
                  <a:lnTo>
                    <a:pt x="410084" y="13716"/>
                  </a:lnTo>
                  <a:lnTo>
                    <a:pt x="0" y="13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0" cap="sq">
              <a:solidFill>
                <a:srgbClr val="0000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28" name="Text Box428"/>
          <p:cNvSpPr txBox="1"/>
          <p:nvPr/>
        </p:nvSpPr>
        <p:spPr>
          <a:xfrm>
            <a:off x="1907159" y="1561271"/>
            <a:ext cx="1660651" cy="473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65"/>
              </a:lnSpc>
            </a:pPr>
            <a:r>
              <a:rPr lang="en-US" altLang="zh-CN" sz="1600" b="1" spc="-5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28</a:t>
            </a:r>
            <a:r>
              <a:rPr lang="en-US" altLang="zh-CN" sz="1600" b="1" spc="435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сентя</a:t>
            </a:r>
            <a:r>
              <a:rPr lang="en-US" altLang="zh-CN" sz="1600" b="1" spc="9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1600" b="1" spc="-11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600" b="1" spc="453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–</a:t>
            </a:r>
            <a:r>
              <a:rPr lang="en-US" altLang="zh-CN" sz="1600" b="1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4</a:t>
            </a:r>
            <a:r>
              <a:rPr lang="en-US" altLang="zh-CN" sz="1600" b="1" spc="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окт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бр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29" name="Text Box429"/>
          <p:cNvSpPr txBox="1"/>
          <p:nvPr/>
        </p:nvSpPr>
        <p:spPr>
          <a:xfrm>
            <a:off x="1917446" y="2689031"/>
            <a:ext cx="1379533" cy="22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0"/>
              </a:lnSpc>
            </a:pPr>
            <a:r>
              <a:rPr lang="en-US" altLang="zh-CN" sz="1600" b="1" spc="-3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5-11</a:t>
            </a:r>
            <a:r>
              <a:rPr lang="en-US" altLang="zh-CN" sz="1600" b="1" spc="38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окт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бр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0" name="Text Box430"/>
          <p:cNvSpPr txBox="1"/>
          <p:nvPr/>
        </p:nvSpPr>
        <p:spPr>
          <a:xfrm>
            <a:off x="1935734" y="3733225"/>
            <a:ext cx="1522788" cy="2298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0"/>
              </a:lnSpc>
            </a:pPr>
            <a:r>
              <a:rPr lang="en-US" altLang="zh-CN" sz="1600" b="1" spc="-5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12-18</a:t>
            </a:r>
            <a:r>
              <a:rPr lang="en-US" altLang="zh-CN" sz="1600" b="1" spc="53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окт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бр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1" name="Text Box431"/>
          <p:cNvSpPr txBox="1"/>
          <p:nvPr/>
        </p:nvSpPr>
        <p:spPr>
          <a:xfrm>
            <a:off x="1949831" y="4684582"/>
            <a:ext cx="1435099" cy="4736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65"/>
              </a:lnSpc>
            </a:pPr>
            <a:r>
              <a:rPr lang="en-US" altLang="zh-CN" sz="1600" b="1" spc="-3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26</a:t>
            </a:r>
            <a:r>
              <a:rPr lang="en-US" altLang="zh-CN" sz="1600" b="1" spc="11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окт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бр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600" b="1" spc="23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–</a:t>
            </a:r>
            <a:r>
              <a:rPr lang="en-US" altLang="zh-CN" sz="1600" b="1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1</a:t>
            </a:r>
            <a:r>
              <a:rPr lang="en-US" altLang="zh-CN" sz="1600" b="1" spc="12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-8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ояб</a:t>
            </a:r>
            <a:r>
              <a:rPr lang="en-US" altLang="zh-CN" sz="1600" b="1" spc="-14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2" name="Text Box432"/>
          <p:cNvSpPr txBox="1"/>
          <p:nvPr/>
        </p:nvSpPr>
        <p:spPr>
          <a:xfrm>
            <a:off x="7349618" y="450901"/>
            <a:ext cx="1677618" cy="2592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40"/>
              </a:lnSpc>
            </a:pPr>
            <a:r>
              <a:rPr lang="en-US" altLang="zh-CN" sz="1800" b="1" spc="-2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14"/>
              </a:rPr>
              <a:t>www.bfnm.ru</a:t>
            </a:r>
            <a:endParaRPr lang="en-US" altLang="zh-CN" sz="18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3" name="Text Box433"/>
          <p:cNvSpPr txBox="1"/>
          <p:nvPr/>
        </p:nvSpPr>
        <p:spPr>
          <a:xfrm>
            <a:off x="6286246" y="1683191"/>
            <a:ext cx="1538028" cy="22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0"/>
              </a:lnSpc>
            </a:pPr>
            <a:r>
              <a:rPr lang="en-US" altLang="zh-CN" sz="1600" b="1" spc="-5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19-25</a:t>
            </a:r>
            <a:r>
              <a:rPr lang="en-US" altLang="zh-CN" sz="1600" b="1" spc="43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окт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бр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4" name="Text Box434"/>
          <p:cNvSpPr txBox="1"/>
          <p:nvPr/>
        </p:nvSpPr>
        <p:spPr>
          <a:xfrm>
            <a:off x="6268847" y="2708843"/>
            <a:ext cx="1538029" cy="22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0"/>
              </a:lnSpc>
            </a:pPr>
            <a:r>
              <a:rPr lang="en-US" altLang="zh-CN" sz="1600" b="1" spc="-5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19-25</a:t>
            </a:r>
            <a:r>
              <a:rPr lang="en-US" altLang="zh-CN" sz="1600" b="1" spc="43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окт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бр</a:t>
            </a:r>
            <a:r>
              <a:rPr lang="en-US" altLang="zh-CN" sz="1600" b="1" spc="-7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5" name="Text Box435"/>
          <p:cNvSpPr txBox="1"/>
          <p:nvPr/>
        </p:nvSpPr>
        <p:spPr>
          <a:xfrm>
            <a:off x="6262370" y="3610771"/>
            <a:ext cx="1435059" cy="23019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5"/>
              </a:lnSpc>
            </a:pPr>
            <a:r>
              <a:rPr lang="en-US" altLang="zh-CN" sz="1600" b="1" spc="-4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26</a:t>
            </a:r>
            <a:r>
              <a:rPr lang="en-US" altLang="zh-CN" sz="1600" b="1" spc="11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октяб</a:t>
            </a:r>
            <a:r>
              <a:rPr lang="en-US" altLang="zh-CN" sz="1600" b="1" spc="-13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600" b="1" spc="22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–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6" name="Text Box436"/>
          <p:cNvSpPr txBox="1"/>
          <p:nvPr/>
        </p:nvSpPr>
        <p:spPr>
          <a:xfrm>
            <a:off x="6262370" y="3855145"/>
            <a:ext cx="981201" cy="22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0"/>
              </a:lnSpc>
            </a:pP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1</a:t>
            </a:r>
            <a:r>
              <a:rPr lang="en-US" altLang="zh-CN" sz="1600" b="1" spc="1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-8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ояб</a:t>
            </a:r>
            <a:r>
              <a:rPr lang="en-US" altLang="zh-CN" sz="1600" b="1" spc="-14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7" name="Text Box437"/>
          <p:cNvSpPr txBox="1"/>
          <p:nvPr/>
        </p:nvSpPr>
        <p:spPr>
          <a:xfrm>
            <a:off x="6290437" y="4815265"/>
            <a:ext cx="1223899" cy="22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0"/>
              </a:lnSpc>
            </a:pPr>
            <a:r>
              <a:rPr lang="en-US" altLang="zh-CN" sz="1600" b="1" spc="-4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2-8</a:t>
            </a:r>
            <a:r>
              <a:rPr lang="en-US" altLang="zh-CN" sz="1600" b="1" spc="26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-8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ояб</a:t>
            </a:r>
            <a:r>
              <a:rPr lang="en-US" altLang="zh-CN" sz="1600" b="1" spc="-14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600" b="1" spc="0" dirty="0">
                <a:solidFill>
                  <a:srgbClr val="17375E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8" name="Text Box438"/>
          <p:cNvSpPr txBox="1"/>
          <p:nvPr/>
        </p:nvSpPr>
        <p:spPr>
          <a:xfrm>
            <a:off x="436169" y="5755386"/>
            <a:ext cx="3605326" cy="1728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360"/>
              </a:lnSpc>
            </a:pP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Ст</a:t>
            </a:r>
            <a:r>
              <a:rPr lang="en-US" altLang="zh-CN" sz="1200" b="1" spc="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имость</a:t>
            </a:r>
            <a:r>
              <a:rPr lang="en-US" altLang="zh-CN" sz="1200" b="1" spc="-2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уча</a:t>
            </a:r>
            <a:r>
              <a:rPr lang="en-US" altLang="zh-CN" sz="1200" b="1" spc="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200" b="1" spc="-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200" b="1" spc="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200" b="1" spc="-32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200" b="1" spc="-1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трени</a:t>
            </a:r>
            <a:r>
              <a:rPr lang="en-US" altLang="zh-CN" sz="1200" b="1" spc="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200" b="1" spc="-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200" b="1" spc="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200" b="1" spc="-32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соста</a:t>
            </a:r>
            <a:r>
              <a:rPr lang="en-US" altLang="zh-CN" sz="1200" b="1" spc="-29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вляет:</a:t>
            </a:r>
            <a:endParaRPr lang="en-US" altLang="zh-CN" sz="12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439" name="Text Box439"/>
          <p:cNvSpPr txBox="1"/>
          <p:nvPr/>
        </p:nvSpPr>
        <p:spPr>
          <a:xfrm>
            <a:off x="436169" y="5937987"/>
            <a:ext cx="7648639" cy="7220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420"/>
              </a:lnSpc>
            </a:pP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1200" b="1" spc="-1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21</a:t>
            </a:r>
            <a:r>
              <a:rPr lang="en-US" altLang="zh-CN" sz="1200" b="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000</a:t>
            </a:r>
            <a:r>
              <a:rPr lang="en-US" altLang="zh-CN" sz="1200" b="1" spc="-2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руб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200" b="1" spc="-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200" b="1" spc="-13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200" b="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уч</a:t>
            </a:r>
            <a:r>
              <a:rPr lang="en-US" altLang="zh-CN" sz="1200" b="1" spc="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том</a:t>
            </a:r>
            <a:r>
              <a:rPr lang="en-US" altLang="zh-CN" sz="1200" b="1" spc="-1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</a:t>
            </a:r>
            <a:r>
              <a:rPr lang="en-US" altLang="zh-CN" sz="1200" b="1" spc="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жива</a:t>
            </a:r>
            <a:r>
              <a:rPr lang="en-US" altLang="zh-CN" sz="1200" b="1" spc="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200" b="1" spc="-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200" b="1" spc="-4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200" b="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гос</a:t>
            </a:r>
            <a:r>
              <a:rPr lang="en-US" altLang="zh-CN" sz="1200" b="1" spc="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инич</a:t>
            </a:r>
            <a:r>
              <a:rPr lang="en-US" altLang="zh-CN" sz="1200" b="1" spc="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200" b="1" spc="-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200" b="1" spc="-4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ко</a:t>
            </a:r>
            <a:r>
              <a:rPr lang="en-US" altLang="zh-CN" sz="1200" b="1" spc="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плексе</a:t>
            </a:r>
            <a:r>
              <a:rPr lang="en-US" altLang="zh-CN" sz="1200" b="1" spc="-23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«Изм</a:t>
            </a:r>
            <a:r>
              <a:rPr lang="en-US" altLang="zh-CN" sz="1200" b="1" spc="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йлов</a:t>
            </a:r>
            <a:r>
              <a:rPr lang="en-US" altLang="zh-CN" sz="1200" b="1" spc="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о»</a:t>
            </a:r>
            <a:r>
              <a:rPr lang="en-US" altLang="zh-CN" sz="1200" b="1" spc="27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3-4-х</a:t>
            </a:r>
            <a:r>
              <a:rPr lang="en-US" altLang="zh-CN" sz="1200" b="1" spc="-23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200" b="1" spc="-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стн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200" b="1" spc="-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200" b="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комна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200" b="1" spc="-3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дл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200" b="1" spc="-23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про</a:t>
            </a:r>
            <a:r>
              <a:rPr lang="en-US" altLang="zh-CN" sz="1200" b="1" spc="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ж</a:t>
            </a:r>
            <a:r>
              <a:rPr lang="en-US" altLang="zh-CN" sz="1200" b="1" spc="-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ва</a:t>
            </a:r>
            <a:r>
              <a:rPr lang="en-US" altLang="zh-CN" sz="1200" b="1" spc="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200" b="1" spc="-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я,</a:t>
            </a:r>
            <a:r>
              <a:rPr lang="en-US" altLang="zh-CN" sz="1200" b="1" spc="-23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3</a:t>
            </a:r>
            <a:r>
              <a:rPr lang="en-US" altLang="zh-CN" sz="1200" b="1" spc="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200" b="1" spc="-1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ра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200" b="1" spc="-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во</a:t>
            </a:r>
            <a:r>
              <a:rPr lang="en-US" altLang="zh-CN" sz="1200" b="1" spc="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200" b="1" spc="-39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пит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ние,</a:t>
            </a:r>
            <a:r>
              <a:rPr lang="en-US" altLang="zh-CN" sz="1200" b="1" spc="-1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культурна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200" b="1" spc="-4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200" b="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экскурсио</a:t>
            </a:r>
            <a:r>
              <a:rPr lang="en-US" altLang="zh-CN" sz="1200" b="1" spc="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200" b="1" spc="-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ая</a:t>
            </a:r>
            <a:r>
              <a:rPr lang="en-US" altLang="zh-CN" sz="1200" b="1" spc="-3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про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200" b="1" spc="-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200" b="1" spc="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200" b="1" spc="-1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а;</a:t>
            </a:r>
            <a:r>
              <a:rPr lang="en-US" altLang="zh-CN" sz="1200" b="1" spc="30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1200" b="1" spc="-1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12</a:t>
            </a:r>
            <a:r>
              <a:rPr lang="en-US" altLang="zh-CN" sz="1200" b="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000</a:t>
            </a:r>
            <a:r>
              <a:rPr lang="en-US" altLang="zh-CN" sz="1200" b="1" spc="-22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руб</a:t>
            </a:r>
            <a:r>
              <a:rPr lang="en-US" altLang="zh-CN" sz="1200" b="1" spc="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ей</a:t>
            </a:r>
            <a:r>
              <a:rPr lang="en-US" altLang="zh-CN" sz="1200" b="1" spc="-1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при</a:t>
            </a:r>
            <a:r>
              <a:rPr lang="en-US" altLang="zh-CN" sz="1200" b="1" spc="30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само</a:t>
            </a:r>
            <a:r>
              <a:rPr lang="en-US" altLang="zh-CN" sz="1200" b="1" spc="6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200" b="1" spc="-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200" b="1" spc="-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200" b="1" spc="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ьн</a:t>
            </a:r>
            <a:r>
              <a:rPr lang="en-US" altLang="zh-CN" sz="1200" b="1" spc="-14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200" b="1" spc="-4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ра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200" b="1" spc="-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ещении</a:t>
            </a:r>
            <a:r>
              <a:rPr lang="en-US" altLang="zh-CN" sz="1200" b="1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(предо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200" b="1" spc="-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200" b="1" spc="-14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яются</a:t>
            </a:r>
            <a:r>
              <a:rPr lang="en-US" altLang="zh-CN" sz="1200" b="1" spc="-54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1200" b="1" spc="9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200" b="1" spc="-9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200" b="1" spc="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ы,</a:t>
            </a:r>
            <a:r>
              <a:rPr lang="en-US" altLang="zh-CN" sz="1200" b="1" spc="-2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культурна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200" b="1" spc="-34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200" b="1" spc="305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экскурсио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200" b="1" spc="-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ая</a:t>
            </a:r>
            <a:r>
              <a:rPr lang="en-US" altLang="zh-CN" sz="1200" b="1" spc="-4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про</a:t>
            </a:r>
            <a:r>
              <a:rPr lang="en-US" altLang="zh-CN" sz="1200" b="1" spc="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200" b="1" spc="-7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200" b="1" spc="0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200" b="1" spc="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200" b="1" spc="-8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200" b="1" spc="3" dirty="0">
                <a:solidFill>
                  <a:srgbClr val="10253F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ы).</a:t>
            </a:r>
            <a:endParaRPr lang="en-US" altLang="zh-CN" sz="12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age5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33" name="Text Box533"/>
          <p:cNvSpPr txBox="1"/>
          <p:nvPr/>
        </p:nvSpPr>
        <p:spPr>
          <a:xfrm>
            <a:off x="972007" y="2040598"/>
            <a:ext cx="868414" cy="185331"/>
          </a:xfrm>
          <a:prstGeom prst="rect">
            <a:avLst/>
          </a:prstGeom>
          <a:solidFill>
            <a:srgbClr val="95B3D7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маренко</a:t>
            </a:r>
            <a:r>
              <a:rPr lang="en-US" altLang="zh-CN" sz="600" spc="-2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нна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34" name="Text Box534"/>
          <p:cNvSpPr txBox="1"/>
          <p:nvPr/>
        </p:nvSpPr>
        <p:spPr>
          <a:xfrm>
            <a:off x="7513447" y="2040598"/>
            <a:ext cx="271755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35" name="Text Box535"/>
          <p:cNvSpPr txBox="1"/>
          <p:nvPr/>
        </p:nvSpPr>
        <p:spPr>
          <a:xfrm>
            <a:off x="8057008" y="2040598"/>
            <a:ext cx="271754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36" name="Text Box536"/>
          <p:cNvSpPr txBox="1"/>
          <p:nvPr/>
        </p:nvSpPr>
        <p:spPr>
          <a:xfrm>
            <a:off x="972007" y="2225967"/>
            <a:ext cx="868414" cy="208623"/>
          </a:xfrm>
          <a:prstGeom prst="rect">
            <a:avLst/>
          </a:prstGeom>
          <a:solidFill>
            <a:srgbClr val="95B3D7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Галкин</a:t>
            </a:r>
            <a:r>
              <a:rPr lang="en-US" altLang="zh-CN" sz="600" spc="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стислав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37" name="Text Box537"/>
          <p:cNvSpPr txBox="1"/>
          <p:nvPr/>
        </p:nvSpPr>
        <p:spPr>
          <a:xfrm>
            <a:off x="972007" y="2434628"/>
            <a:ext cx="868414" cy="208623"/>
          </a:xfrm>
          <a:prstGeom prst="rect">
            <a:avLst/>
          </a:prstGeom>
          <a:solidFill>
            <a:srgbClr val="95B3D7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еен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1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нстанти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38" name="Text Box538"/>
          <p:cNvSpPr txBox="1"/>
          <p:nvPr/>
        </p:nvSpPr>
        <p:spPr>
          <a:xfrm>
            <a:off x="972007" y="2643162"/>
            <a:ext cx="868414" cy="208623"/>
          </a:xfrm>
          <a:prstGeom prst="rect">
            <a:avLst/>
          </a:prstGeom>
          <a:solidFill>
            <a:srgbClr val="FABF8F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5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реги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600" spc="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аил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39" name="Text Box539"/>
          <p:cNvSpPr txBox="1"/>
          <p:nvPr/>
        </p:nvSpPr>
        <p:spPr>
          <a:xfrm>
            <a:off x="6426327" y="2643162"/>
            <a:ext cx="271755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0" name="Text Box540"/>
          <p:cNvSpPr txBox="1"/>
          <p:nvPr/>
        </p:nvSpPr>
        <p:spPr>
          <a:xfrm>
            <a:off x="6698108" y="2643162"/>
            <a:ext cx="271754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1" name="Text Box541"/>
          <p:cNvSpPr txBox="1"/>
          <p:nvPr/>
        </p:nvSpPr>
        <p:spPr>
          <a:xfrm>
            <a:off x="6969887" y="2643162"/>
            <a:ext cx="271767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2" name="Text Box542"/>
          <p:cNvSpPr txBox="1"/>
          <p:nvPr/>
        </p:nvSpPr>
        <p:spPr>
          <a:xfrm>
            <a:off x="7513447" y="2643162"/>
            <a:ext cx="271755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3" name="Text Box543"/>
          <p:cNvSpPr txBox="1"/>
          <p:nvPr/>
        </p:nvSpPr>
        <p:spPr>
          <a:xfrm>
            <a:off x="8057008" y="2643162"/>
            <a:ext cx="271754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4" name="Text Box544"/>
          <p:cNvSpPr txBox="1"/>
          <p:nvPr/>
        </p:nvSpPr>
        <p:spPr>
          <a:xfrm>
            <a:off x="8328660" y="2643162"/>
            <a:ext cx="271756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5" name="Text Box545"/>
          <p:cNvSpPr txBox="1"/>
          <p:nvPr/>
        </p:nvSpPr>
        <p:spPr>
          <a:xfrm>
            <a:off x="8600440" y="2643162"/>
            <a:ext cx="271756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6" name="Text Box546"/>
          <p:cNvSpPr txBox="1"/>
          <p:nvPr/>
        </p:nvSpPr>
        <p:spPr>
          <a:xfrm>
            <a:off x="972007" y="2851823"/>
            <a:ext cx="868414" cy="208623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Пано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рья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7" name="Text Box547"/>
          <p:cNvSpPr txBox="1"/>
          <p:nvPr/>
        </p:nvSpPr>
        <p:spPr>
          <a:xfrm>
            <a:off x="7513447" y="2851823"/>
            <a:ext cx="271755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8" name="Text Box548"/>
          <p:cNvSpPr txBox="1"/>
          <p:nvPr/>
        </p:nvSpPr>
        <p:spPr>
          <a:xfrm>
            <a:off x="7785227" y="2851823"/>
            <a:ext cx="271755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49" name="Text Box549"/>
          <p:cNvSpPr txBox="1"/>
          <p:nvPr/>
        </p:nvSpPr>
        <p:spPr>
          <a:xfrm>
            <a:off x="8057008" y="2851823"/>
            <a:ext cx="271754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0" name="Text Box550"/>
          <p:cNvSpPr txBox="1"/>
          <p:nvPr/>
        </p:nvSpPr>
        <p:spPr>
          <a:xfrm>
            <a:off x="8328660" y="2851823"/>
            <a:ext cx="271756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1" name="Text Box551"/>
          <p:cNvSpPr txBox="1"/>
          <p:nvPr/>
        </p:nvSpPr>
        <p:spPr>
          <a:xfrm>
            <a:off x="8600440" y="2851823"/>
            <a:ext cx="271756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2" name="Text Box552"/>
          <p:cNvSpPr txBox="1"/>
          <p:nvPr/>
        </p:nvSpPr>
        <p:spPr>
          <a:xfrm>
            <a:off x="972007" y="3060484"/>
            <a:ext cx="868414" cy="208623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лг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ова</a:t>
            </a:r>
            <a:r>
              <a:rPr lang="en-US" altLang="zh-CN" sz="600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Дарья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3" name="Text Box553"/>
          <p:cNvSpPr txBox="1"/>
          <p:nvPr/>
        </p:nvSpPr>
        <p:spPr>
          <a:xfrm>
            <a:off x="6698108" y="3060484"/>
            <a:ext cx="271754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4" name="Text Box554"/>
          <p:cNvSpPr txBox="1"/>
          <p:nvPr/>
        </p:nvSpPr>
        <p:spPr>
          <a:xfrm>
            <a:off x="7513447" y="3060484"/>
            <a:ext cx="271755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5" name="Text Box555"/>
          <p:cNvSpPr txBox="1"/>
          <p:nvPr/>
        </p:nvSpPr>
        <p:spPr>
          <a:xfrm>
            <a:off x="8600440" y="3060484"/>
            <a:ext cx="271756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6" name="Text Box556"/>
          <p:cNvSpPr txBox="1"/>
          <p:nvPr/>
        </p:nvSpPr>
        <p:spPr>
          <a:xfrm>
            <a:off x="972007" y="3269044"/>
            <a:ext cx="868414" cy="368236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2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-1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ркин</a:t>
            </a:r>
            <a:r>
              <a:rPr lang="en-US" altLang="zh-CN" sz="600" spc="3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рг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ей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7" name="Text Box557"/>
          <p:cNvSpPr txBox="1"/>
          <p:nvPr/>
        </p:nvSpPr>
        <p:spPr>
          <a:xfrm>
            <a:off x="7785227" y="3269044"/>
            <a:ext cx="271755" cy="36823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8" name="Text Box558"/>
          <p:cNvSpPr txBox="1"/>
          <p:nvPr/>
        </p:nvSpPr>
        <p:spPr>
          <a:xfrm>
            <a:off x="8057008" y="3269044"/>
            <a:ext cx="271754" cy="36823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59" name="Text Box559"/>
          <p:cNvSpPr txBox="1"/>
          <p:nvPr/>
        </p:nvSpPr>
        <p:spPr>
          <a:xfrm>
            <a:off x="8328660" y="3269044"/>
            <a:ext cx="271756" cy="36823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7780" marR="14605" indent="60960" algn="l" rtl="0">
              <a:lnSpc>
                <a:spcPts val="70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мат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жо</a:t>
            </a:r>
            <a:r>
              <a:rPr lang="en-US" altLang="zh-CN" sz="600" spc="-1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-1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53975" algn="l" rtl="0">
              <a:lnSpc>
                <a:spcPts val="665"/>
              </a:lnSpc>
              <a:spcBef>
                <a:spcPts val="55"/>
              </a:spcBef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ТЛ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0" name="Text Box560"/>
          <p:cNvSpPr txBox="1"/>
          <p:nvPr/>
        </p:nvSpPr>
        <p:spPr>
          <a:xfrm>
            <a:off x="972007" y="3637229"/>
            <a:ext cx="868414" cy="276784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0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Бело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зёро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атвей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1" name="Text Box561"/>
          <p:cNvSpPr txBox="1"/>
          <p:nvPr/>
        </p:nvSpPr>
        <p:spPr>
          <a:xfrm>
            <a:off x="7241668" y="3637229"/>
            <a:ext cx="271754" cy="27678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0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80010" marR="20320" indent="-57785" algn="l" rtl="0">
              <a:lnSpc>
                <a:spcPts val="72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ри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пль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2" name="Text Box562"/>
          <p:cNvSpPr txBox="1"/>
          <p:nvPr/>
        </p:nvSpPr>
        <p:spPr>
          <a:xfrm>
            <a:off x="972007" y="3914089"/>
            <a:ext cx="868414" cy="276784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0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Демин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Да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3" name="Text Box563"/>
          <p:cNvSpPr txBox="1"/>
          <p:nvPr/>
        </p:nvSpPr>
        <p:spPr>
          <a:xfrm>
            <a:off x="7241668" y="3914089"/>
            <a:ext cx="271754" cy="27678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37465" marR="36830" indent="53340" algn="l" rtl="0">
              <a:lnSpc>
                <a:spcPts val="700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а,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-2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К.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4" name="Text Box564"/>
          <p:cNvSpPr txBox="1"/>
          <p:nvPr/>
        </p:nvSpPr>
        <p:spPr>
          <a:xfrm>
            <a:off x="972007" y="4190835"/>
            <a:ext cx="868414" cy="185331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Гип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ке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Дженн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ифер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5" name="Text Box565"/>
          <p:cNvSpPr txBox="1"/>
          <p:nvPr/>
        </p:nvSpPr>
        <p:spPr>
          <a:xfrm>
            <a:off x="7513447" y="4190835"/>
            <a:ext cx="271755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6" name="Text Box566"/>
          <p:cNvSpPr txBox="1"/>
          <p:nvPr/>
        </p:nvSpPr>
        <p:spPr>
          <a:xfrm>
            <a:off x="972007" y="4376255"/>
            <a:ext cx="868414" cy="185331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Ер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наста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ия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7" name="Text Box567"/>
          <p:cNvSpPr txBox="1"/>
          <p:nvPr/>
        </p:nvSpPr>
        <p:spPr>
          <a:xfrm>
            <a:off x="7513447" y="4376255"/>
            <a:ext cx="271755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8" name="Text Box568"/>
          <p:cNvSpPr txBox="1"/>
          <p:nvPr/>
        </p:nvSpPr>
        <p:spPr>
          <a:xfrm>
            <a:off x="972007" y="4561548"/>
            <a:ext cx="868414" cy="185331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сило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вц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ева</a:t>
            </a:r>
            <a:r>
              <a:rPr lang="en-US" altLang="zh-CN" sz="600" spc="-1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69" name="Text Box569"/>
          <p:cNvSpPr txBox="1"/>
          <p:nvPr/>
        </p:nvSpPr>
        <p:spPr>
          <a:xfrm>
            <a:off x="6698108" y="4561548"/>
            <a:ext cx="271754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0" name="Text Box570"/>
          <p:cNvSpPr txBox="1"/>
          <p:nvPr/>
        </p:nvSpPr>
        <p:spPr>
          <a:xfrm>
            <a:off x="7241668" y="4561548"/>
            <a:ext cx="271754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1" name="Text Box571"/>
          <p:cNvSpPr txBox="1"/>
          <p:nvPr/>
        </p:nvSpPr>
        <p:spPr>
          <a:xfrm>
            <a:off x="7513447" y="4561548"/>
            <a:ext cx="271755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2" name="Text Box572"/>
          <p:cNvSpPr txBox="1"/>
          <p:nvPr/>
        </p:nvSpPr>
        <p:spPr>
          <a:xfrm>
            <a:off x="8328660" y="4561548"/>
            <a:ext cx="271756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3" name="Text Box573"/>
          <p:cNvSpPr txBox="1"/>
          <p:nvPr/>
        </p:nvSpPr>
        <p:spPr>
          <a:xfrm>
            <a:off x="972007" y="4746841"/>
            <a:ext cx="868414" cy="185331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ле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са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др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4" name="Text Box574"/>
          <p:cNvSpPr txBox="1"/>
          <p:nvPr/>
        </p:nvSpPr>
        <p:spPr>
          <a:xfrm>
            <a:off x="6698108" y="4746841"/>
            <a:ext cx="271754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5" name="Text Box575"/>
          <p:cNvSpPr txBox="1"/>
          <p:nvPr/>
        </p:nvSpPr>
        <p:spPr>
          <a:xfrm>
            <a:off x="7513447" y="4746841"/>
            <a:ext cx="271755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6" name="Text Box576"/>
          <p:cNvSpPr txBox="1"/>
          <p:nvPr/>
        </p:nvSpPr>
        <p:spPr>
          <a:xfrm>
            <a:off x="8328660" y="4746841"/>
            <a:ext cx="271756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7" name="Text Box577"/>
          <p:cNvSpPr txBox="1"/>
          <p:nvPr/>
        </p:nvSpPr>
        <p:spPr>
          <a:xfrm>
            <a:off x="7513447" y="4932261"/>
            <a:ext cx="271755" cy="18533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8" name="Text Box578"/>
          <p:cNvSpPr txBox="1"/>
          <p:nvPr/>
        </p:nvSpPr>
        <p:spPr>
          <a:xfrm>
            <a:off x="972007" y="5117503"/>
            <a:ext cx="868414" cy="208623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5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вская</a:t>
            </a:r>
            <a:r>
              <a:rPr lang="en-US" altLang="zh-CN" sz="600" spc="-2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арина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79" name="Text Box579"/>
          <p:cNvSpPr txBox="1"/>
          <p:nvPr/>
        </p:nvSpPr>
        <p:spPr>
          <a:xfrm>
            <a:off x="972007" y="5326215"/>
            <a:ext cx="868414" cy="210477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80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-1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кин</a:t>
            </a:r>
            <a:r>
              <a:rPr lang="en-US" altLang="zh-CN" sz="600" spc="3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ле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сан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0" name="Text Box580"/>
          <p:cNvSpPr txBox="1"/>
          <p:nvPr/>
        </p:nvSpPr>
        <p:spPr>
          <a:xfrm>
            <a:off x="6426327" y="5326215"/>
            <a:ext cx="271755" cy="2104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5875" marR="14605" indent="8890" algn="l" rtl="0">
              <a:lnSpc>
                <a:spcPts val="690"/>
              </a:lnSpc>
            </a:pPr>
            <a:r>
              <a:rPr lang="en-US" altLang="zh-CN" sz="600" spc="-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ЛИР,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РТ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1" name="Text Box581"/>
          <p:cNvSpPr txBox="1"/>
          <p:nvPr/>
        </p:nvSpPr>
        <p:spPr>
          <a:xfrm>
            <a:off x="7241668" y="5326215"/>
            <a:ext cx="271754" cy="2104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2" name="Text Box582"/>
          <p:cNvSpPr txBox="1"/>
          <p:nvPr/>
        </p:nvSpPr>
        <p:spPr>
          <a:xfrm>
            <a:off x="7513447" y="5326215"/>
            <a:ext cx="271755" cy="2104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3" name="Text Box583"/>
          <p:cNvSpPr txBox="1"/>
          <p:nvPr/>
        </p:nvSpPr>
        <p:spPr>
          <a:xfrm>
            <a:off x="8057008" y="5326215"/>
            <a:ext cx="271754" cy="2104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4" name="Text Box584"/>
          <p:cNvSpPr txBox="1"/>
          <p:nvPr/>
        </p:nvSpPr>
        <p:spPr>
          <a:xfrm>
            <a:off x="8328660" y="5326215"/>
            <a:ext cx="271756" cy="2104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5" name="Text Box585"/>
          <p:cNvSpPr txBox="1"/>
          <p:nvPr/>
        </p:nvSpPr>
        <p:spPr>
          <a:xfrm>
            <a:off x="8600440" y="5326215"/>
            <a:ext cx="271756" cy="2104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6" name="Text Box586"/>
          <p:cNvSpPr txBox="1"/>
          <p:nvPr/>
        </p:nvSpPr>
        <p:spPr>
          <a:xfrm>
            <a:off x="972007" y="5536629"/>
            <a:ext cx="868414" cy="208623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5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дре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1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наста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ия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7" name="Text Box587"/>
          <p:cNvSpPr txBox="1"/>
          <p:nvPr/>
        </p:nvSpPr>
        <p:spPr>
          <a:xfrm>
            <a:off x="972007" y="5745252"/>
            <a:ext cx="868414" cy="208623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5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Федо</a:t>
            </a:r>
            <a:r>
              <a:rPr lang="en-US" altLang="zh-CN" sz="600" spc="-14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рг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ей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8" name="Text Box588"/>
          <p:cNvSpPr txBox="1"/>
          <p:nvPr/>
        </p:nvSpPr>
        <p:spPr>
          <a:xfrm>
            <a:off x="7513447" y="5745252"/>
            <a:ext cx="271755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89" name="Text Box589"/>
          <p:cNvSpPr txBox="1"/>
          <p:nvPr/>
        </p:nvSpPr>
        <p:spPr>
          <a:xfrm>
            <a:off x="972007" y="5953875"/>
            <a:ext cx="868414" cy="229590"/>
          </a:xfrm>
          <a:prstGeom prst="rect">
            <a:avLst/>
          </a:prstGeom>
          <a:solidFill>
            <a:srgbClr val="FABF8F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35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-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Як</a:t>
            </a: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ш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фья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0" name="Text Box590"/>
          <p:cNvSpPr txBox="1"/>
          <p:nvPr/>
        </p:nvSpPr>
        <p:spPr>
          <a:xfrm>
            <a:off x="7513447" y="5953875"/>
            <a:ext cx="271755" cy="22959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9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1" name="Text Box591"/>
          <p:cNvSpPr txBox="1"/>
          <p:nvPr/>
        </p:nvSpPr>
        <p:spPr>
          <a:xfrm>
            <a:off x="8328660" y="5953875"/>
            <a:ext cx="271756" cy="22959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9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2" name="Text Box592"/>
          <p:cNvSpPr txBox="1"/>
          <p:nvPr/>
        </p:nvSpPr>
        <p:spPr>
          <a:xfrm>
            <a:off x="8600440" y="5953875"/>
            <a:ext cx="271756" cy="22959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9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3" name="Text Box593"/>
          <p:cNvSpPr txBox="1"/>
          <p:nvPr/>
        </p:nvSpPr>
        <p:spPr>
          <a:xfrm>
            <a:off x="972007" y="6183465"/>
            <a:ext cx="868414" cy="208623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5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Гево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ян</a:t>
            </a:r>
            <a:r>
              <a:rPr lang="en-US" altLang="zh-CN" sz="600" spc="-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ери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4" name="Text Box594"/>
          <p:cNvSpPr txBox="1"/>
          <p:nvPr/>
        </p:nvSpPr>
        <p:spPr>
          <a:xfrm>
            <a:off x="7513447" y="6183465"/>
            <a:ext cx="271755" cy="20862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5" name="Text Box595"/>
          <p:cNvSpPr txBox="1"/>
          <p:nvPr/>
        </p:nvSpPr>
        <p:spPr>
          <a:xfrm>
            <a:off x="972007" y="6392088"/>
            <a:ext cx="868414" cy="185331"/>
          </a:xfrm>
          <a:prstGeom prst="rect">
            <a:avLst/>
          </a:prstGeom>
          <a:solidFill>
            <a:srgbClr val="FABF8F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Тр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ш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</a:t>
            </a:r>
            <a:r>
              <a:rPr lang="en-US" altLang="zh-CN" sz="600" spc="-2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Никита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6" name="Text Box596"/>
          <p:cNvSpPr txBox="1"/>
          <p:nvPr/>
        </p:nvSpPr>
        <p:spPr>
          <a:xfrm>
            <a:off x="6426327" y="6392088"/>
            <a:ext cx="271755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"/>
              </a:lnSpc>
            </a:pPr>
            <a:endParaRPr/>
          </a:p>
          <a:p>
            <a:pPr marL="100965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7" name="Text Box597"/>
          <p:cNvSpPr txBox="1"/>
          <p:nvPr/>
        </p:nvSpPr>
        <p:spPr>
          <a:xfrm>
            <a:off x="6698108" y="6392088"/>
            <a:ext cx="271754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8" name="Text Box598"/>
          <p:cNvSpPr txBox="1"/>
          <p:nvPr/>
        </p:nvSpPr>
        <p:spPr>
          <a:xfrm>
            <a:off x="7513447" y="6392088"/>
            <a:ext cx="271755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99" name="Text Box599"/>
          <p:cNvSpPr txBox="1"/>
          <p:nvPr/>
        </p:nvSpPr>
        <p:spPr>
          <a:xfrm>
            <a:off x="7785227" y="6392088"/>
            <a:ext cx="271755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0" name="Text Box600"/>
          <p:cNvSpPr txBox="1"/>
          <p:nvPr/>
        </p:nvSpPr>
        <p:spPr>
          <a:xfrm>
            <a:off x="8328660" y="6392088"/>
            <a:ext cx="271756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1" name="Text Box601"/>
          <p:cNvSpPr txBox="1"/>
          <p:nvPr/>
        </p:nvSpPr>
        <p:spPr>
          <a:xfrm>
            <a:off x="8600440" y="6392088"/>
            <a:ext cx="271756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2" name="Text Box602"/>
          <p:cNvSpPr txBox="1"/>
          <p:nvPr/>
        </p:nvSpPr>
        <p:spPr>
          <a:xfrm>
            <a:off x="972007" y="6577422"/>
            <a:ext cx="868414" cy="185331"/>
          </a:xfrm>
          <a:prstGeom prst="rect">
            <a:avLst/>
          </a:prstGeom>
          <a:solidFill>
            <a:srgbClr val="8DB4E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"/>
              </a:lnSpc>
            </a:pPr>
            <a:endParaRPr/>
          </a:p>
          <a:p>
            <a:pPr marL="2540"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Бело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зеро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атвей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3" name="Text Box603"/>
          <p:cNvSpPr txBox="1"/>
          <p:nvPr/>
        </p:nvSpPr>
        <p:spPr>
          <a:xfrm>
            <a:off x="8600440" y="6577422"/>
            <a:ext cx="271756" cy="1853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"/>
              </a:lnSpc>
            </a:pPr>
            <a:endParaRPr/>
          </a:p>
          <a:p>
            <a:pPr marL="101600"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4" name="Text Box604"/>
          <p:cNvSpPr txBox="1"/>
          <p:nvPr/>
        </p:nvSpPr>
        <p:spPr>
          <a:xfrm>
            <a:off x="6445250" y="1495984"/>
            <a:ext cx="234849" cy="35867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Летни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3970" algn="l" rtl="0">
              <a:lnSpc>
                <a:spcPts val="665"/>
              </a:lnSpc>
              <a:spcBef>
                <a:spcPts val="1495"/>
              </a:spcBef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смены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5" name="Text Box605"/>
          <p:cNvSpPr txBox="1"/>
          <p:nvPr/>
        </p:nvSpPr>
        <p:spPr>
          <a:xfrm>
            <a:off x="7810500" y="1633144"/>
            <a:ext cx="222656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сири</a:t>
            </a:r>
            <a:r>
              <a:rPr lang="en-US" altLang="zh-CN" sz="600" spc="-2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6" name="Text Box606"/>
          <p:cNvSpPr txBox="1"/>
          <p:nvPr/>
        </p:nvSpPr>
        <p:spPr>
          <a:xfrm>
            <a:off x="8619744" y="1450264"/>
            <a:ext cx="234316" cy="4501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Дистан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80645" algn="l" rtl="0">
              <a:lnSpc>
                <a:spcPts val="665"/>
              </a:lnSpc>
              <a:spcBef>
                <a:spcPts val="2215"/>
              </a:spcBef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ие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7" name="Text Box607"/>
          <p:cNvSpPr txBox="1"/>
          <p:nvPr/>
        </p:nvSpPr>
        <p:spPr>
          <a:xfrm>
            <a:off x="8879460" y="1313104"/>
            <a:ext cx="259156" cy="7244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65405" marR="9525" indent="-56515" algn="l" rtl="0">
              <a:lnSpc>
                <a:spcPts val="69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чен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ие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11125" marR="12700" indent="-99060" algn="l" rtl="0">
              <a:lnSpc>
                <a:spcPts val="72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чны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indent="7620" algn="just" rtl="0">
              <a:lnSpc>
                <a:spcPts val="72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ш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лах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верс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итетах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ссии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8" name="Text Box608"/>
          <p:cNvSpPr txBox="1"/>
          <p:nvPr/>
        </p:nvSpPr>
        <p:spPr>
          <a:xfrm>
            <a:off x="110338" y="2093138"/>
            <a:ext cx="381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09" name="Text Box609"/>
          <p:cNvSpPr txBox="1"/>
          <p:nvPr/>
        </p:nvSpPr>
        <p:spPr>
          <a:xfrm>
            <a:off x="2356739" y="2050466"/>
            <a:ext cx="255575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тни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0" name="Text Box610"/>
          <p:cNvSpPr txBox="1"/>
          <p:nvPr/>
        </p:nvSpPr>
        <p:spPr>
          <a:xfrm>
            <a:off x="110338" y="2289988"/>
            <a:ext cx="1016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1" name="Text Box611"/>
          <p:cNvSpPr txBox="1"/>
          <p:nvPr/>
        </p:nvSpPr>
        <p:spPr>
          <a:xfrm>
            <a:off x="382219" y="2394255"/>
            <a:ext cx="333451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гео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ия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2" name="Text Box612"/>
          <p:cNvSpPr txBox="1"/>
          <p:nvPr/>
        </p:nvSpPr>
        <p:spPr>
          <a:xfrm>
            <a:off x="2356739" y="2259000"/>
            <a:ext cx="255575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тни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3" name="Text Box613"/>
          <p:cNvSpPr txBox="1"/>
          <p:nvPr/>
        </p:nvSpPr>
        <p:spPr>
          <a:xfrm>
            <a:off x="3711194" y="2259000"/>
            <a:ext cx="541858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армейски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4" name="Text Box614"/>
          <p:cNvSpPr txBox="1"/>
          <p:nvPr/>
        </p:nvSpPr>
        <p:spPr>
          <a:xfrm>
            <a:off x="5727827" y="2259000"/>
            <a:ext cx="665379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ило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-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Бек</a:t>
            </a:r>
            <a:r>
              <a:rPr lang="en-US" altLang="zh-CN" sz="600" spc="-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5" name="Text Box615"/>
          <p:cNvSpPr txBox="1"/>
          <p:nvPr/>
        </p:nvSpPr>
        <p:spPr>
          <a:xfrm>
            <a:off x="110338" y="2498776"/>
            <a:ext cx="1016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6" name="Text Box616"/>
          <p:cNvSpPr txBox="1"/>
          <p:nvPr/>
        </p:nvSpPr>
        <p:spPr>
          <a:xfrm>
            <a:off x="2356739" y="2467788"/>
            <a:ext cx="255575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тни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7" name="Text Box617"/>
          <p:cNvSpPr txBox="1"/>
          <p:nvPr/>
        </p:nvSpPr>
        <p:spPr>
          <a:xfrm>
            <a:off x="2900172" y="2467788"/>
            <a:ext cx="69121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нази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8" name="Text Box618"/>
          <p:cNvSpPr txBox="1"/>
          <p:nvPr/>
        </p:nvSpPr>
        <p:spPr>
          <a:xfrm>
            <a:off x="5727827" y="2467788"/>
            <a:ext cx="665379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ило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-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Бек</a:t>
            </a:r>
            <a:r>
              <a:rPr lang="en-US" altLang="zh-CN" sz="600" spc="-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19" name="Text Box619"/>
          <p:cNvSpPr txBox="1"/>
          <p:nvPr/>
        </p:nvSpPr>
        <p:spPr>
          <a:xfrm>
            <a:off x="110338" y="2707310"/>
            <a:ext cx="381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0" name="Text Box620"/>
          <p:cNvSpPr txBox="1"/>
          <p:nvPr/>
        </p:nvSpPr>
        <p:spPr>
          <a:xfrm>
            <a:off x="110338" y="2916098"/>
            <a:ext cx="381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1" name="Text Box621"/>
          <p:cNvSpPr txBox="1"/>
          <p:nvPr/>
        </p:nvSpPr>
        <p:spPr>
          <a:xfrm>
            <a:off x="382219" y="3020365"/>
            <a:ext cx="358369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литерат</a:t>
            </a:r>
            <a:r>
              <a:rPr lang="en-US" altLang="zh-CN" sz="600" spc="-2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2" name="Text Box622"/>
          <p:cNvSpPr txBox="1"/>
          <p:nvPr/>
        </p:nvSpPr>
        <p:spPr>
          <a:xfrm>
            <a:off x="110338" y="3124886"/>
            <a:ext cx="381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6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3" name="Text Box623"/>
          <p:cNvSpPr txBox="1"/>
          <p:nvPr/>
        </p:nvSpPr>
        <p:spPr>
          <a:xfrm>
            <a:off x="110338" y="3413176"/>
            <a:ext cx="381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4" name="Text Box624"/>
          <p:cNvSpPr txBox="1"/>
          <p:nvPr/>
        </p:nvSpPr>
        <p:spPr>
          <a:xfrm>
            <a:off x="382219" y="3690036"/>
            <a:ext cx="376504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матем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атика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5" name="Text Box625"/>
          <p:cNvSpPr txBox="1"/>
          <p:nvPr/>
        </p:nvSpPr>
        <p:spPr>
          <a:xfrm>
            <a:off x="4265422" y="3370504"/>
            <a:ext cx="544932" cy="1757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9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Зви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рик</a:t>
            </a:r>
            <a:r>
              <a:rPr lang="en-US" altLang="zh-CN" sz="600" spc="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</a:t>
            </a: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П.,</a:t>
            </a:r>
            <a:r>
              <a:rPr lang="en-US" altLang="zh-CN" sz="600" spc="15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Бердо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вская</a:t>
            </a:r>
            <a:r>
              <a:rPr lang="en-US" altLang="zh-CN" sz="600" spc="-1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С.В.,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6" name="Text Box626"/>
          <p:cNvSpPr txBox="1"/>
          <p:nvPr/>
        </p:nvSpPr>
        <p:spPr>
          <a:xfrm>
            <a:off x="110338" y="3749726"/>
            <a:ext cx="1016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7" name="Text Box627"/>
          <p:cNvSpPr txBox="1"/>
          <p:nvPr/>
        </p:nvSpPr>
        <p:spPr>
          <a:xfrm>
            <a:off x="110338" y="4026459"/>
            <a:ext cx="381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8" name="Text Box628"/>
          <p:cNvSpPr txBox="1"/>
          <p:nvPr/>
        </p:nvSpPr>
        <p:spPr>
          <a:xfrm>
            <a:off x="110338" y="4243756"/>
            <a:ext cx="76200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29" name="Text Box629"/>
          <p:cNvSpPr txBox="1"/>
          <p:nvPr/>
        </p:nvSpPr>
        <p:spPr>
          <a:xfrm>
            <a:off x="382219" y="4568749"/>
            <a:ext cx="316306" cy="1757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9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немецкий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язы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0" name="Text Box630"/>
          <p:cNvSpPr txBox="1"/>
          <p:nvPr/>
        </p:nvSpPr>
        <p:spPr>
          <a:xfrm>
            <a:off x="2900172" y="4201084"/>
            <a:ext cx="535839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НЧОУ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нази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1" name="Text Box631"/>
          <p:cNvSpPr txBox="1"/>
          <p:nvPr/>
        </p:nvSpPr>
        <p:spPr>
          <a:xfrm>
            <a:off x="4265422" y="4201084"/>
            <a:ext cx="559689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Тя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ж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ельни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-2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2" name="Text Box632"/>
          <p:cNvSpPr txBox="1"/>
          <p:nvPr/>
        </p:nvSpPr>
        <p:spPr>
          <a:xfrm>
            <a:off x="110338" y="4429176"/>
            <a:ext cx="1397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3" name="Text Box633"/>
          <p:cNvSpPr txBox="1"/>
          <p:nvPr/>
        </p:nvSpPr>
        <p:spPr>
          <a:xfrm>
            <a:off x="2356739" y="4386504"/>
            <a:ext cx="255575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тни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4" name="Text Box634"/>
          <p:cNvSpPr txBox="1"/>
          <p:nvPr/>
        </p:nvSpPr>
        <p:spPr>
          <a:xfrm>
            <a:off x="4265422" y="4386504"/>
            <a:ext cx="514274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Клименто</a:t>
            </a:r>
            <a:r>
              <a:rPr lang="en-US" altLang="zh-CN" sz="600" spc="-1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вский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5" name="Text Box635"/>
          <p:cNvSpPr txBox="1"/>
          <p:nvPr/>
        </p:nvSpPr>
        <p:spPr>
          <a:xfrm>
            <a:off x="110338" y="4614469"/>
            <a:ext cx="139700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6" name="Text Box636"/>
          <p:cNvSpPr txBox="1"/>
          <p:nvPr/>
        </p:nvSpPr>
        <p:spPr>
          <a:xfrm>
            <a:off x="110338" y="4800016"/>
            <a:ext cx="139700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13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7" name="Text Box637"/>
          <p:cNvSpPr txBox="1"/>
          <p:nvPr/>
        </p:nvSpPr>
        <p:spPr>
          <a:xfrm>
            <a:off x="110338" y="4985436"/>
            <a:ext cx="762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8" name="Text Box638"/>
          <p:cNvSpPr txBox="1"/>
          <p:nvPr/>
        </p:nvSpPr>
        <p:spPr>
          <a:xfrm>
            <a:off x="2900172" y="4942764"/>
            <a:ext cx="69121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нази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39" name="Text Box639"/>
          <p:cNvSpPr txBox="1"/>
          <p:nvPr/>
        </p:nvSpPr>
        <p:spPr>
          <a:xfrm>
            <a:off x="110338" y="5182286"/>
            <a:ext cx="762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0" name="Text Box640"/>
          <p:cNvSpPr txBox="1"/>
          <p:nvPr/>
        </p:nvSpPr>
        <p:spPr>
          <a:xfrm>
            <a:off x="382219" y="5151171"/>
            <a:ext cx="418948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щество</a:t>
            </a:r>
            <a:r>
              <a:rPr lang="en-US" altLang="zh-CN" sz="600" spc="-13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зн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1" name="Text Box641"/>
          <p:cNvSpPr txBox="1"/>
          <p:nvPr/>
        </p:nvSpPr>
        <p:spPr>
          <a:xfrm>
            <a:off x="110338" y="5391963"/>
            <a:ext cx="762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16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2" name="Text Box642"/>
          <p:cNvSpPr txBox="1"/>
          <p:nvPr/>
        </p:nvSpPr>
        <p:spPr>
          <a:xfrm>
            <a:off x="110338" y="5601691"/>
            <a:ext cx="762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17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3" name="Text Box643"/>
          <p:cNvSpPr txBox="1"/>
          <p:nvPr/>
        </p:nvSpPr>
        <p:spPr>
          <a:xfrm>
            <a:off x="110338" y="5810174"/>
            <a:ext cx="762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18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4" name="Text Box644"/>
          <p:cNvSpPr txBox="1"/>
          <p:nvPr/>
        </p:nvSpPr>
        <p:spPr>
          <a:xfrm>
            <a:off x="110338" y="6029325"/>
            <a:ext cx="76200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5" name="Text Box645"/>
          <p:cNvSpPr txBox="1"/>
          <p:nvPr/>
        </p:nvSpPr>
        <p:spPr>
          <a:xfrm>
            <a:off x="2900172" y="6008904"/>
            <a:ext cx="601599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ШI</a:t>
            </a:r>
            <a:r>
              <a:rPr lang="en-US" altLang="zh-CN" sz="600" spc="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#</a:t>
            </a:r>
            <a:r>
              <a:rPr lang="en-US" altLang="zh-CN" sz="600" spc="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13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6" name="Text Box646"/>
          <p:cNvSpPr txBox="1"/>
          <p:nvPr/>
        </p:nvSpPr>
        <p:spPr>
          <a:xfrm>
            <a:off x="3711194" y="6008904"/>
            <a:ext cx="200634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ть</a:t>
            </a:r>
            <a:r>
              <a:rPr lang="en-US" altLang="zh-CN" sz="600" spc="1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7" name="Text Box647"/>
          <p:cNvSpPr txBox="1"/>
          <p:nvPr/>
        </p:nvSpPr>
        <p:spPr>
          <a:xfrm>
            <a:off x="5727827" y="6008904"/>
            <a:ext cx="541173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Жиг</a:t>
            </a:r>
            <a:r>
              <a:rPr lang="en-US" altLang="zh-CN" sz="600" spc="-14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айло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-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Л.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В.,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8" name="Text Box648"/>
          <p:cNvSpPr txBox="1"/>
          <p:nvPr/>
        </p:nvSpPr>
        <p:spPr>
          <a:xfrm>
            <a:off x="110338" y="6248477"/>
            <a:ext cx="7620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49" name="Text Box649"/>
          <p:cNvSpPr txBox="1"/>
          <p:nvPr/>
        </p:nvSpPr>
        <p:spPr>
          <a:xfrm>
            <a:off x="382219" y="6217387"/>
            <a:ext cx="419938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фр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нц</a:t>
            </a:r>
            <a:r>
              <a:rPr lang="en-US" altLang="zh-CN" sz="600" spc="-1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зский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50" name="Text Box650"/>
          <p:cNvSpPr txBox="1"/>
          <p:nvPr/>
        </p:nvSpPr>
        <p:spPr>
          <a:xfrm>
            <a:off x="4265422" y="6217387"/>
            <a:ext cx="542951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ю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аль-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Стро</a:t>
            </a:r>
            <a:r>
              <a:rPr lang="en-US" altLang="zh-CN" sz="600" spc="-14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ева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51" name="Text Box651"/>
          <p:cNvSpPr txBox="1"/>
          <p:nvPr/>
        </p:nvSpPr>
        <p:spPr>
          <a:xfrm>
            <a:off x="110338" y="6445682"/>
            <a:ext cx="76200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21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52" name="Text Box652"/>
          <p:cNvSpPr txBox="1"/>
          <p:nvPr/>
        </p:nvSpPr>
        <p:spPr>
          <a:xfrm>
            <a:off x="3711194" y="6403010"/>
            <a:ext cx="128778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53" name="Text Box653"/>
          <p:cNvSpPr txBox="1"/>
          <p:nvPr/>
        </p:nvSpPr>
        <p:spPr>
          <a:xfrm>
            <a:off x="110338" y="6631000"/>
            <a:ext cx="76200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22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54" name="Text Box654"/>
          <p:cNvSpPr txBox="1"/>
          <p:nvPr/>
        </p:nvSpPr>
        <p:spPr>
          <a:xfrm>
            <a:off x="2356739" y="6588328"/>
            <a:ext cx="255575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тни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55" name="Text Box655"/>
          <p:cNvSpPr txBox="1"/>
          <p:nvPr/>
        </p:nvSpPr>
        <p:spPr>
          <a:xfrm>
            <a:off x="3711194" y="6588328"/>
            <a:ext cx="128778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56" name="Text Box656"/>
          <p:cNvSpPr txBox="1"/>
          <p:nvPr/>
        </p:nvSpPr>
        <p:spPr>
          <a:xfrm>
            <a:off x="3025775" y="244238"/>
            <a:ext cx="5001343" cy="2889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275"/>
              </a:lnSpc>
            </a:pPr>
            <a:r>
              <a:rPr lang="en-US" altLang="zh-CN" sz="2000" b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нд</a:t>
            </a:r>
            <a:r>
              <a:rPr lang="en-US" altLang="zh-CN" sz="2000" b="1" spc="7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2000" b="1" spc="7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2000" b="1" spc="-14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ал</a:t>
            </a:r>
            <a:r>
              <a:rPr lang="en-US" altLang="zh-CN" sz="2000" b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ный</a:t>
            </a:r>
            <a:r>
              <a:rPr lang="en-US" altLang="zh-CN" sz="2000" b="1" spc="-7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-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бразов</a:t>
            </a:r>
            <a:r>
              <a:rPr lang="en-US" altLang="zh-CN" sz="2000" b="1" spc="-6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тельн</a:t>
            </a:r>
            <a:r>
              <a:rPr lang="en-US" altLang="zh-CN" sz="2000" b="1" spc="-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endParaRPr lang="en-US" altLang="zh-CN" sz="20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657" name="Text Box657"/>
          <p:cNvSpPr txBox="1"/>
          <p:nvPr/>
        </p:nvSpPr>
        <p:spPr>
          <a:xfrm>
            <a:off x="4895977" y="549698"/>
            <a:ext cx="1261775" cy="2886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275"/>
              </a:lnSpc>
            </a:pP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мар</a:t>
            </a:r>
            <a:r>
              <a:rPr lang="en-US" altLang="zh-CN" sz="2000" b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ш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рут</a:t>
            </a:r>
            <a:endParaRPr lang="en-US" altLang="zh-CN" sz="20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658" name="Text Box658"/>
          <p:cNvSpPr txBox="1"/>
          <p:nvPr/>
        </p:nvSpPr>
        <p:spPr>
          <a:xfrm>
            <a:off x="7601077" y="1182675"/>
            <a:ext cx="40828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вка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59" name="Text Box659"/>
          <p:cNvSpPr txBox="1"/>
          <p:nvPr/>
        </p:nvSpPr>
        <p:spPr>
          <a:xfrm>
            <a:off x="1008888" y="1549959"/>
            <a:ext cx="1078662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Фам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или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1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Имя</a:t>
            </a:r>
            <a:r>
              <a:rPr lang="en-US" altLang="zh-CN" sz="600" spc="15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Отче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тв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4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кл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0" name="Text Box660"/>
          <p:cNvSpPr txBox="1"/>
          <p:nvPr/>
        </p:nvSpPr>
        <p:spPr>
          <a:xfrm>
            <a:off x="2112264" y="1412545"/>
            <a:ext cx="793217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ПБД</a:t>
            </a:r>
            <a:r>
              <a:rPr lang="en-US" altLang="zh-CN" sz="600" spc="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600" spc="3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ПБД</a:t>
            </a:r>
            <a:r>
              <a:rPr lang="en-US" altLang="zh-CN" sz="600" spc="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600" spc="3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ПБД</a:t>
            </a:r>
            <a:r>
              <a:rPr lang="en-US" altLang="zh-CN" sz="600" spc="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1" name="Text Box661"/>
          <p:cNvSpPr txBox="1"/>
          <p:nvPr/>
        </p:nvSpPr>
        <p:spPr>
          <a:xfrm>
            <a:off x="2084832" y="1504238"/>
            <a:ext cx="847242" cy="17579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65405" algn="l" rtl="0">
              <a:lnSpc>
                <a:spcPts val="69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2017</a:t>
            </a:r>
            <a:r>
              <a:rPr lang="en-US" altLang="zh-CN" sz="600" spc="14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</a:t>
            </a:r>
            <a:r>
              <a:rPr lang="en-US" altLang="zh-CN" sz="600" spc="-9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2018</a:t>
            </a:r>
            <a:r>
              <a:rPr lang="en-US" altLang="zh-CN" sz="600" spc="14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</a:t>
            </a:r>
            <a:r>
              <a:rPr lang="en-US" altLang="zh-CN" sz="600" spc="-9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2019</a:t>
            </a:r>
            <a:r>
              <a:rPr lang="en-US" altLang="zh-CN" sz="600" spc="14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2" name="Text Box662"/>
          <p:cNvSpPr txBox="1"/>
          <p:nvPr/>
        </p:nvSpPr>
        <p:spPr>
          <a:xfrm>
            <a:off x="2173224" y="1687119"/>
            <a:ext cx="670306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ЗЭ</a:t>
            </a:r>
            <a:r>
              <a:rPr lang="en-US" altLang="zh-CN" sz="600" spc="129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ЗЭ</a:t>
            </a:r>
            <a:r>
              <a:rPr lang="en-US" altLang="zh-CN" sz="600" spc="129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ЗЭ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3" name="Text Box663"/>
          <p:cNvSpPr txBox="1"/>
          <p:nvPr/>
        </p:nvSpPr>
        <p:spPr>
          <a:xfrm>
            <a:off x="3248279" y="1549959"/>
            <a:ext cx="1517675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ОО</a:t>
            </a:r>
            <a:r>
              <a:rPr lang="en-US" altLang="zh-CN" sz="600" spc="430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26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наставни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4" name="Text Box664"/>
          <p:cNvSpPr txBox="1"/>
          <p:nvPr/>
        </p:nvSpPr>
        <p:spPr>
          <a:xfrm>
            <a:off x="4880737" y="1412545"/>
            <a:ext cx="445846" cy="2674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5240" indent="103505" algn="l" rtl="0">
              <a:lnSpc>
                <a:spcPts val="70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Даты</a:t>
            </a:r>
            <a:r>
              <a:rPr lang="en-US" altLang="zh-CN" sz="600" spc="15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вед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нс</a:t>
            </a: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льтаци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5" name="Text Box665"/>
          <p:cNvSpPr txBox="1"/>
          <p:nvPr/>
        </p:nvSpPr>
        <p:spPr>
          <a:xfrm>
            <a:off x="5054473" y="1687119"/>
            <a:ext cx="98222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й,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6" name="Text Box666"/>
          <p:cNvSpPr txBox="1"/>
          <p:nvPr/>
        </p:nvSpPr>
        <p:spPr>
          <a:xfrm>
            <a:off x="5431790" y="1458519"/>
            <a:ext cx="207951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Даты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7" name="Text Box667"/>
          <p:cNvSpPr txBox="1"/>
          <p:nvPr/>
        </p:nvSpPr>
        <p:spPr>
          <a:xfrm>
            <a:off x="5328158" y="1549959"/>
            <a:ext cx="1129741" cy="1757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14300" indent="-114300" algn="l" rtl="0">
              <a:lnSpc>
                <a:spcPts val="69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вед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6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Препо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аватели</a:t>
            </a:r>
            <a:r>
              <a:rPr lang="en-US" altLang="zh-CN" sz="600" spc="-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УТС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8" name="Text Box668"/>
          <p:cNvSpPr txBox="1"/>
          <p:nvPr/>
        </p:nvSpPr>
        <p:spPr>
          <a:xfrm>
            <a:off x="6439154" y="1587424"/>
            <a:ext cx="1916887" cy="1757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2545" indent="-42545" algn="l" rtl="0">
              <a:lnSpc>
                <a:spcPts val="69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фил</a:t>
            </a:r>
            <a:r>
              <a:rPr lang="en-US" altLang="zh-CN" sz="600" spc="11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сенни</a:t>
            </a:r>
            <a:r>
              <a:rPr lang="en-US" altLang="zh-CN" sz="600" spc="6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ос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нняя</a:t>
            </a:r>
            <a:r>
              <a:rPr lang="en-US" altLang="zh-CN" sz="600" spc="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Ос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нн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600" spc="11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сенн</a:t>
            </a:r>
            <a:r>
              <a:rPr lang="en-US" altLang="zh-CN" sz="600" spc="235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</a:t>
            </a:r>
            <a:r>
              <a:rPr lang="en-US" altLang="zh-CN" sz="600" spc="-2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ть</a:t>
            </a:r>
            <a:r>
              <a:rPr lang="en-US" altLang="zh-CN" sz="600" spc="3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ьны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76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600" spc="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РТ</a:t>
            </a:r>
            <a:r>
              <a:rPr lang="en-US" altLang="zh-CN" sz="600" spc="99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ПС</a:t>
            </a:r>
            <a:r>
              <a:rPr lang="en-US" altLang="zh-CN" sz="600" spc="77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УТС</a:t>
            </a:r>
            <a:r>
              <a:rPr lang="en-US" altLang="zh-CN" sz="600" spc="2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ие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УТС</a:t>
            </a:r>
            <a:r>
              <a:rPr lang="en-US" altLang="zh-CN" sz="600" spc="22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лим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пу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69" name="Text Box669"/>
          <p:cNvSpPr txBox="1"/>
          <p:nvPr/>
        </p:nvSpPr>
        <p:spPr>
          <a:xfrm>
            <a:off x="8352409" y="1541704"/>
            <a:ext cx="542799" cy="1757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8890" algn="l" rtl="0">
              <a:lnSpc>
                <a:spcPts val="69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Очно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21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нн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чен</a:t>
            </a:r>
            <a:r>
              <a:rPr lang="en-US" altLang="zh-CN" sz="600" spc="97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0" name="Text Box670"/>
          <p:cNvSpPr txBox="1"/>
          <p:nvPr/>
        </p:nvSpPr>
        <p:spPr>
          <a:xfrm>
            <a:off x="8428610" y="1724584"/>
            <a:ext cx="458902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ие</a:t>
            </a:r>
            <a:r>
              <a:rPr lang="en-US" altLang="zh-CN" sz="600" spc="80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чен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1" name="Text Box671"/>
          <p:cNvSpPr txBox="1"/>
          <p:nvPr/>
        </p:nvSpPr>
        <p:spPr>
          <a:xfrm>
            <a:off x="382219" y="2141906"/>
            <a:ext cx="1654734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ия</a:t>
            </a:r>
            <a:r>
              <a:rPr lang="en-US" altLang="zh-CN" sz="600" spc="138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Ал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ек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вн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340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2" name="Text Box672"/>
          <p:cNvSpPr txBox="1"/>
          <p:nvPr/>
        </p:nvSpPr>
        <p:spPr>
          <a:xfrm>
            <a:off x="2356739" y="2141906"/>
            <a:ext cx="3956457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169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3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лиц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ей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spc="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48</a:t>
            </a:r>
            <a:r>
              <a:rPr lang="en-US" altLang="zh-CN" sz="600" spc="12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расно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</a:t>
            </a:r>
            <a:r>
              <a:rPr lang="en-US" altLang="zh-CN" sz="600" spc="9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Гайд</a:t>
            </a:r>
            <a:r>
              <a:rPr lang="en-US" altLang="zh-CN" sz="600" spc="-2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Т.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501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тави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</a:t>
            </a:r>
            <a:r>
              <a:rPr lang="en-US" altLang="zh-CN" sz="600" spc="-3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М.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3" name="Text Box673"/>
          <p:cNvSpPr txBox="1"/>
          <p:nvPr/>
        </p:nvSpPr>
        <p:spPr>
          <a:xfrm>
            <a:off x="881482" y="2350440"/>
            <a:ext cx="1155471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Витальевич</a:t>
            </a:r>
            <a:r>
              <a:rPr lang="en-US" altLang="zh-CN" sz="600" spc="431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4" name="Text Box674"/>
          <p:cNvSpPr txBox="1"/>
          <p:nvPr/>
        </p:nvSpPr>
        <p:spPr>
          <a:xfrm>
            <a:off x="881482" y="2559228"/>
            <a:ext cx="137701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Ал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ек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еевич</a:t>
            </a:r>
            <a:r>
              <a:rPr lang="en-US" altLang="zh-CN" sz="600" spc="43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600" spc="5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5" name="Text Box675"/>
          <p:cNvSpPr txBox="1"/>
          <p:nvPr/>
        </p:nvSpPr>
        <p:spPr>
          <a:xfrm>
            <a:off x="2356739" y="2350440"/>
            <a:ext cx="445186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169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6" name="Text Box676"/>
          <p:cNvSpPr txBox="1"/>
          <p:nvPr/>
        </p:nvSpPr>
        <p:spPr>
          <a:xfrm>
            <a:off x="2356739" y="2559228"/>
            <a:ext cx="445186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169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7" name="Text Box677"/>
          <p:cNvSpPr txBox="1"/>
          <p:nvPr/>
        </p:nvSpPr>
        <p:spPr>
          <a:xfrm>
            <a:off x="3711194" y="2350440"/>
            <a:ext cx="510088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600" spc="389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-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Е.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С.</a:t>
            </a:r>
            <a:r>
              <a:rPr lang="en-US" altLang="zh-CN" sz="600" spc="403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З.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маро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Д.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145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14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570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570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14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8" name="Text Box678"/>
          <p:cNvSpPr txBox="1"/>
          <p:nvPr/>
        </p:nvSpPr>
        <p:spPr>
          <a:xfrm>
            <a:off x="2900172" y="2559228"/>
            <a:ext cx="5911902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600" spc="-1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рецка</a:t>
            </a:r>
            <a:r>
              <a:rPr lang="en-US" altLang="zh-CN" sz="600" spc="309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Ти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рецкий</a:t>
            </a:r>
            <a:r>
              <a:rPr lang="en-US" altLang="zh-CN" sz="600" spc="109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стнико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-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С.В.</a:t>
            </a:r>
            <a:r>
              <a:rPr lang="en-US" altLang="zh-CN" sz="600" spc="379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З.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маро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Д.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359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570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570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14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79" name="Text Box679"/>
          <p:cNvSpPr txBox="1"/>
          <p:nvPr/>
        </p:nvSpPr>
        <p:spPr>
          <a:xfrm>
            <a:off x="382219" y="2768016"/>
            <a:ext cx="5919013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исто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рия</a:t>
            </a:r>
            <a:r>
              <a:rPr lang="en-US" altLang="zh-CN" sz="600" spc="172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еевич</a:t>
            </a:r>
            <a:r>
              <a:rPr lang="en-US" altLang="zh-CN" sz="600" spc="466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lang="en-US" altLang="zh-CN" sz="600" spc="48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ПБД</a:t>
            </a:r>
            <a:r>
              <a:rPr lang="en-US" altLang="zh-CN" sz="600" spc="80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3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СОШ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№19</a:t>
            </a:r>
            <a:r>
              <a:rPr lang="en-US" altLang="zh-CN" sz="600" spc="148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</a:t>
            </a:r>
            <a:r>
              <a:rPr lang="en-US" altLang="zh-CN" sz="600" spc="-1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сситйск</a:t>
            </a:r>
            <a:r>
              <a:rPr lang="en-US" altLang="zh-CN" sz="600" spc="26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Т.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r>
              <a:rPr lang="en-US" altLang="zh-CN" sz="600" spc="48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20.03-24.03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Пер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ж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О.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0" name="Text Box680"/>
          <p:cNvSpPr txBox="1"/>
          <p:nvPr/>
        </p:nvSpPr>
        <p:spPr>
          <a:xfrm>
            <a:off x="881482" y="2976423"/>
            <a:ext cx="5329834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нстанти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вн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286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8(9)</a:t>
            </a:r>
            <a:r>
              <a:rPr lang="en-US" altLang="zh-CN" sz="600" spc="461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СОШ</a:t>
            </a:r>
            <a:r>
              <a:rPr lang="en-US" altLang="zh-CN" sz="600" spc="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47</a:t>
            </a:r>
            <a:r>
              <a:rPr lang="en-US" altLang="zh-CN" sz="600" spc="14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</a:t>
            </a:r>
            <a:r>
              <a:rPr lang="en-US" altLang="zh-CN" sz="600" spc="148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Н.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Я.</a:t>
            </a:r>
            <a:r>
              <a:rPr lang="en-US" altLang="zh-CN" sz="600" spc="437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27.03-31.03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Грим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-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О.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1" name="Text Box681"/>
          <p:cNvSpPr txBox="1"/>
          <p:nvPr/>
        </p:nvSpPr>
        <p:spPr>
          <a:xfrm>
            <a:off x="881482" y="3185211"/>
            <a:ext cx="5329834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еевна</a:t>
            </a:r>
            <a:r>
              <a:rPr lang="en-US" altLang="zh-CN" sz="600" spc="469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lang="en-US" altLang="zh-CN" sz="600" spc="48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СОШ</a:t>
            </a:r>
            <a:r>
              <a:rPr lang="en-US" altLang="zh-CN" sz="600" spc="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98</a:t>
            </a:r>
            <a:r>
              <a:rPr lang="en-US" altLang="zh-CN" sz="600" spc="14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</a:t>
            </a:r>
            <a:r>
              <a:rPr lang="en-US" altLang="zh-CN" sz="600" spc="148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Н.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Я.</a:t>
            </a:r>
            <a:r>
              <a:rPr lang="en-US" altLang="zh-CN" sz="600" spc="42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27.03-31.03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Грим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-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О.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2" name="Text Box682"/>
          <p:cNvSpPr txBox="1"/>
          <p:nvPr/>
        </p:nvSpPr>
        <p:spPr>
          <a:xfrm>
            <a:off x="881482" y="3553384"/>
            <a:ext cx="333568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Вл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иро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600" spc="365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</a:t>
            </a:r>
            <a:r>
              <a:rPr lang="en-US" altLang="zh-CN" sz="600" spc="495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ЭЛ</a:t>
            </a:r>
            <a:r>
              <a:rPr lang="en-US" altLang="zh-CN" sz="600" spc="316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</a:t>
            </a:r>
            <a:r>
              <a:rPr lang="en-US" altLang="zh-CN" sz="600" spc="-1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ссийск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3" name="Text Box683"/>
          <p:cNvSpPr txBox="1"/>
          <p:nvPr/>
        </p:nvSpPr>
        <p:spPr>
          <a:xfrm>
            <a:off x="4265422" y="3553384"/>
            <a:ext cx="1455344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ьева</a:t>
            </a:r>
            <a:r>
              <a:rPr lang="en-US" altLang="zh-CN" sz="600" spc="1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Е.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Н.</a:t>
            </a:r>
            <a:r>
              <a:rPr lang="en-US" altLang="zh-CN" sz="600" spc="435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4" name="Text Box684"/>
          <p:cNvSpPr txBox="1"/>
          <p:nvPr/>
        </p:nvSpPr>
        <p:spPr>
          <a:xfrm>
            <a:off x="881482" y="3830498"/>
            <a:ext cx="5404511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Юрь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600" spc="495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lang="en-US" altLang="zh-CN" sz="600" spc="5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ЭЛ</a:t>
            </a:r>
            <a:r>
              <a:rPr lang="en-US" altLang="zh-CN" sz="600" spc="331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</a:t>
            </a:r>
            <a:r>
              <a:rPr lang="en-US" altLang="zh-CN" sz="600" spc="-1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ссийск</a:t>
            </a:r>
            <a:r>
              <a:rPr lang="en-US" altLang="zh-CN" sz="600" spc="3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Клименко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</a:t>
            </a: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Н.,</a:t>
            </a:r>
            <a:r>
              <a:rPr lang="en-US" altLang="zh-CN" sz="600" spc="40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Федо</a:t>
            </a:r>
            <a:r>
              <a:rPr lang="en-US" altLang="zh-CN" sz="600" spc="-14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ренко</a:t>
            </a:r>
            <a:r>
              <a:rPr lang="en-US" altLang="zh-CN" sz="600" spc="-2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И.В.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5" name="Text Box685"/>
          <p:cNvSpPr txBox="1"/>
          <p:nvPr/>
        </p:nvSpPr>
        <p:spPr>
          <a:xfrm>
            <a:off x="8346313" y="3641268"/>
            <a:ext cx="554837" cy="17579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445" indent="-4445" algn="l" rtl="0">
              <a:lnSpc>
                <a:spcPts val="69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жо</a:t>
            </a:r>
            <a:r>
              <a:rPr lang="en-US" altLang="zh-CN" sz="600" spc="-1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36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нс.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Берн</a:t>
            </a:r>
            <a:r>
              <a:rPr lang="en-US" altLang="zh-CN" sz="600" spc="-2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600" spc="8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Климен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6" name="Text Box686"/>
          <p:cNvSpPr txBox="1"/>
          <p:nvPr/>
        </p:nvSpPr>
        <p:spPr>
          <a:xfrm>
            <a:off x="8425562" y="3824148"/>
            <a:ext cx="470790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</a:t>
            </a:r>
            <a:r>
              <a:rPr lang="en-US" altLang="zh-CN" sz="600" spc="7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И.Н.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7" name="Text Box687"/>
          <p:cNvSpPr txBox="1"/>
          <p:nvPr/>
        </p:nvSpPr>
        <p:spPr>
          <a:xfrm>
            <a:off x="881482" y="4107231"/>
            <a:ext cx="5276494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Ал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ек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600" spc="279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(11)</a:t>
            </a:r>
            <a:r>
              <a:rPr lang="en-US" altLang="zh-CN" sz="600" spc="21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ПБД</a:t>
            </a:r>
            <a:r>
              <a:rPr lang="en-US" altLang="zh-CN" sz="600" spc="80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</a:t>
            </a:r>
            <a:r>
              <a:rPr lang="en-US" altLang="zh-CN" sz="600" spc="-1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Гим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нази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1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spc="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</a:t>
            </a:r>
            <a:r>
              <a:rPr lang="en-US" altLang="zh-CN" sz="600" spc="7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чи</a:t>
            </a:r>
            <a:r>
              <a:rPr lang="en-US" altLang="zh-CN" sz="600" spc="27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</a:t>
            </a:r>
            <a:r>
              <a:rPr lang="en-US" altLang="zh-CN" sz="600" spc="-2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рев</a:t>
            </a:r>
            <a:r>
              <a:rPr lang="en-US" altLang="zh-CN" sz="600" spc="1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Е.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В.</a:t>
            </a:r>
            <a:r>
              <a:rPr lang="en-US" altLang="zh-CN" sz="600" spc="485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амий</a:t>
            </a:r>
            <a:r>
              <a:rPr lang="en-US" altLang="zh-CN" sz="600" spc="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Д.К.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8" name="Text Box688"/>
          <p:cNvSpPr txBox="1"/>
          <p:nvPr/>
        </p:nvSpPr>
        <p:spPr>
          <a:xfrm>
            <a:off x="7886700" y="4107231"/>
            <a:ext cx="110033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89" name="Text Box689"/>
          <p:cNvSpPr txBox="1"/>
          <p:nvPr/>
        </p:nvSpPr>
        <p:spPr>
          <a:xfrm>
            <a:off x="881482" y="4292524"/>
            <a:ext cx="1920443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еевна</a:t>
            </a:r>
            <a:r>
              <a:rPr lang="en-US" altLang="zh-CN" sz="600" spc="485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</a:t>
            </a:r>
            <a:r>
              <a:rPr lang="en-US" altLang="zh-CN" sz="600" spc="495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0" name="Text Box690"/>
          <p:cNvSpPr txBox="1"/>
          <p:nvPr/>
        </p:nvSpPr>
        <p:spPr>
          <a:xfrm>
            <a:off x="2900172" y="4292524"/>
            <a:ext cx="1051967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"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к"</a:t>
            </a:r>
            <a:r>
              <a:rPr lang="en-US" altLang="zh-CN" sz="600" spc="397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напа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1" name="Text Box691"/>
          <p:cNvSpPr txBox="1"/>
          <p:nvPr/>
        </p:nvSpPr>
        <p:spPr>
          <a:xfrm>
            <a:off x="4265422" y="4292524"/>
            <a:ext cx="2128622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r>
              <a:rPr lang="en-US" altLang="zh-CN" sz="600" spc="406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11.04-13.04</a:t>
            </a:r>
            <a:r>
              <a:rPr lang="en-US" altLang="zh-CN" sz="600" spc="47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Бело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пы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тов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-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2" name="Text Box692"/>
          <p:cNvSpPr txBox="1"/>
          <p:nvPr/>
        </p:nvSpPr>
        <p:spPr>
          <a:xfrm>
            <a:off x="881482" y="4477944"/>
            <a:ext cx="1377010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Олего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вн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487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600" spc="5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3" name="Text Box693"/>
          <p:cNvSpPr txBox="1"/>
          <p:nvPr/>
        </p:nvSpPr>
        <p:spPr>
          <a:xfrm>
            <a:off x="2356739" y="4477944"/>
            <a:ext cx="1738351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169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нази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92</a:t>
            </a:r>
            <a:r>
              <a:rPr lang="en-US" altLang="zh-CN" sz="600" spc="49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4" name="Text Box694"/>
          <p:cNvSpPr txBox="1"/>
          <p:nvPr/>
        </p:nvSpPr>
        <p:spPr>
          <a:xfrm>
            <a:off x="4265422" y="4477944"/>
            <a:ext cx="2128622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П.</a:t>
            </a:r>
            <a:r>
              <a:rPr lang="en-US" altLang="zh-CN" sz="600" spc="32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11.04-13.04</a:t>
            </a:r>
            <a:r>
              <a:rPr lang="en-US" altLang="zh-CN" sz="600" spc="47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Бело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пы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тов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-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5" name="Text Box695"/>
          <p:cNvSpPr txBox="1"/>
          <p:nvPr/>
        </p:nvSpPr>
        <p:spPr>
          <a:xfrm>
            <a:off x="881482" y="4663491"/>
            <a:ext cx="5287162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дре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вн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456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600" spc="48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3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нази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1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36</a:t>
            </a:r>
            <a:r>
              <a:rPr lang="en-US" altLang="zh-CN" sz="600" spc="4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вр</a:t>
            </a:r>
            <a:r>
              <a:rPr lang="en-US" altLang="zh-CN" sz="600" spc="147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Гриш</a:t>
            </a:r>
            <a:r>
              <a:rPr lang="en-US" altLang="zh-CN" sz="600" spc="-14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Е.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В.</a:t>
            </a:r>
            <a:r>
              <a:rPr lang="en-US" altLang="zh-CN" sz="600" spc="84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11.04-13.04</a:t>
            </a:r>
            <a:r>
              <a:rPr lang="en-US" altLang="zh-CN" sz="600" spc="47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Бы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1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С.С.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6" name="Text Box696"/>
          <p:cNvSpPr txBox="1"/>
          <p:nvPr/>
        </p:nvSpPr>
        <p:spPr>
          <a:xfrm>
            <a:off x="881482" y="4848784"/>
            <a:ext cx="5512562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влев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ич</a:t>
            </a:r>
            <a:r>
              <a:rPr lang="en-US" altLang="zh-CN" sz="600" spc="455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lang="en-US" altLang="zh-CN" sz="600" spc="48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СОШ</a:t>
            </a:r>
            <a:r>
              <a:rPr lang="en-US" altLang="zh-CN" sz="600" spc="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lang="en-US" altLang="zh-CN" sz="600" spc="186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рячий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люч</a:t>
            </a:r>
            <a:r>
              <a:rPr lang="en-US" altLang="zh-CN" sz="600" spc="29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Железняк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М.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Ю.</a:t>
            </a:r>
            <a:r>
              <a:rPr lang="en-US" altLang="zh-CN" sz="600" spc="47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11.04-13.04</a:t>
            </a:r>
            <a:r>
              <a:rPr lang="en-US" altLang="zh-CN" sz="600" spc="47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Бело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пы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тов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-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7" name="Text Box697"/>
          <p:cNvSpPr txBox="1"/>
          <p:nvPr/>
        </p:nvSpPr>
        <p:spPr>
          <a:xfrm>
            <a:off x="881482" y="5034204"/>
            <a:ext cx="1920443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То</a:t>
            </a:r>
            <a:r>
              <a:rPr lang="en-US" altLang="zh-CN" sz="600" spc="-1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майдис</a:t>
            </a:r>
            <a:r>
              <a:rPr lang="en-US" altLang="zh-CN" sz="600" spc="-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Эрик</a:t>
            </a:r>
            <a:r>
              <a:rPr lang="en-US" altLang="zh-CN" sz="600" spc="33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600" spc="5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8" name="Text Box698"/>
          <p:cNvSpPr txBox="1"/>
          <p:nvPr/>
        </p:nvSpPr>
        <p:spPr>
          <a:xfrm>
            <a:off x="2900172" y="5034204"/>
            <a:ext cx="3493872" cy="843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ени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Н.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Остро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вско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46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чи</a:t>
            </a:r>
            <a:r>
              <a:rPr lang="en-US" altLang="zh-CN" sz="600" spc="28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ыш</a:t>
            </a:r>
            <a:r>
              <a:rPr lang="en-US" altLang="zh-CN" sz="600" spc="-14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кина</a:t>
            </a:r>
            <a:r>
              <a:rPr lang="en-US" altLang="zh-CN" sz="600" spc="-1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В.</a:t>
            </a:r>
            <a:r>
              <a:rPr lang="en-US" altLang="zh-CN" sz="600" spc="5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11.04-13.04</a:t>
            </a:r>
            <a:r>
              <a:rPr lang="en-US" altLang="zh-CN" sz="600" spc="47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Бело</a:t>
            </a:r>
            <a:r>
              <a:rPr lang="en-US" altLang="zh-CN" sz="600" spc="-1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пы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тов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-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99" name="Text Box699"/>
          <p:cNvSpPr txBox="1"/>
          <p:nvPr/>
        </p:nvSpPr>
        <p:spPr>
          <a:xfrm>
            <a:off x="382219" y="5242992"/>
            <a:ext cx="8701761" cy="2946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60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286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Ал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ек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вн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340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lang="en-US" altLang="zh-CN" sz="600" spc="48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СОШ</a:t>
            </a:r>
            <a:r>
              <a:rPr lang="en-US" altLang="zh-CN" sz="600" spc="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13</a:t>
            </a:r>
            <a:r>
              <a:rPr lang="en-US" altLang="zh-CN" sz="600" spc="14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инский</a:t>
            </a:r>
            <a:r>
              <a:rPr lang="en-US" altLang="zh-CN" sz="600" spc="139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-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Ю.Н.</a:t>
            </a:r>
            <a:r>
              <a:rPr lang="en-US" altLang="zh-CN" sz="600" spc="369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12.03-16.03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риско</a:t>
            </a:r>
            <a:r>
              <a:rPr lang="en-US" altLang="zh-CN" sz="600" spc="-1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О.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256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570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14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356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14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356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право</a:t>
            </a:r>
            <a:r>
              <a:rPr lang="en-US" altLang="zh-CN" sz="600" spc="231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Витальевич</a:t>
            </a:r>
            <a:r>
              <a:rPr lang="en-US" altLang="zh-CN" sz="600" spc="447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</a:t>
            </a:r>
            <a:r>
              <a:rPr lang="en-US" altLang="zh-CN" sz="600" spc="28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3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нази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1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23</a:t>
            </a:r>
            <a:r>
              <a:rPr lang="en-US" altLang="zh-CN" sz="600" spc="4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</a:t>
            </a:r>
            <a:r>
              <a:rPr lang="en-US" altLang="zh-CN" sz="600" spc="148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лезнева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О.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r>
              <a:rPr lang="en-US" altLang="zh-CN" sz="600" spc="419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03.04-07.04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Хиль</a:t>
            </a:r>
            <a:r>
              <a:rPr lang="en-US" altLang="zh-CN" sz="600" spc="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И.М.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0" name="Text Box700"/>
          <p:cNvSpPr txBox="1"/>
          <p:nvPr/>
        </p:nvSpPr>
        <p:spPr>
          <a:xfrm>
            <a:off x="382219" y="5662041"/>
            <a:ext cx="5338547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ий</a:t>
            </a:r>
            <a:r>
              <a:rPr lang="en-US" altLang="zh-CN" sz="600" spc="2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язы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36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дре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вн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456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lang="en-US" altLang="zh-CN" sz="600" spc="266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ПБД</a:t>
            </a:r>
            <a:r>
              <a:rPr lang="en-US" altLang="zh-CN" sz="600" spc="80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лиц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ей</a:t>
            </a:r>
            <a:r>
              <a:rPr lang="en-US" altLang="zh-CN" sz="600" spc="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90</a:t>
            </a:r>
            <a:r>
              <a:rPr lang="en-US" altLang="zh-CN" sz="600" spc="132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</a:t>
            </a:r>
            <a:r>
              <a:rPr lang="en-US" altLang="zh-CN" sz="600" spc="148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Ше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-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Б.</a:t>
            </a:r>
            <a:r>
              <a:rPr lang="en-US" altLang="zh-CN" sz="600" spc="415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12.03-16.03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1" name="Text Box701"/>
          <p:cNvSpPr txBox="1"/>
          <p:nvPr/>
        </p:nvSpPr>
        <p:spPr>
          <a:xfrm>
            <a:off x="382219" y="5870829"/>
            <a:ext cx="5844414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те</a:t>
            </a:r>
            <a:r>
              <a:rPr lang="en-US" altLang="zh-CN" sz="600" spc="-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ия</a:t>
            </a:r>
            <a:r>
              <a:rPr lang="en-US" altLang="zh-CN" sz="600" spc="87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Ал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ек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600" spc="336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lang="en-US" altLang="zh-CN" sz="600" spc="48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СОШ</a:t>
            </a:r>
            <a:r>
              <a:rPr lang="en-US" altLang="zh-CN" sz="600" spc="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17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Ти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маш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евский</a:t>
            </a:r>
            <a:r>
              <a:rPr lang="en-US" altLang="zh-CN" sz="600" spc="65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льни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</a:t>
            </a:r>
            <a:r>
              <a:rPr lang="en-US" altLang="zh-CN" sz="600" spc="-14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С.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</a:t>
            </a:r>
            <a:r>
              <a:rPr lang="en-US" altLang="zh-CN" sz="600" spc="404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20.03-24.03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-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В.Н.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2" name="Text Box702"/>
          <p:cNvSpPr txBox="1"/>
          <p:nvPr/>
        </p:nvSpPr>
        <p:spPr>
          <a:xfrm>
            <a:off x="382219" y="6100344"/>
            <a:ext cx="2435098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290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вн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461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</a:t>
            </a:r>
            <a:r>
              <a:rPr lang="en-US" altLang="zh-CN" sz="600" spc="28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ПБД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3" name="Text Box703"/>
          <p:cNvSpPr txBox="1"/>
          <p:nvPr/>
        </p:nvSpPr>
        <p:spPr>
          <a:xfrm>
            <a:off x="2900172" y="6100344"/>
            <a:ext cx="691591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ени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ю</a:t>
            </a: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Ф.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600" spc="-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лева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4" name="Text Box704"/>
          <p:cNvSpPr txBox="1"/>
          <p:nvPr/>
        </p:nvSpPr>
        <p:spPr>
          <a:xfrm>
            <a:off x="3711194" y="6100344"/>
            <a:ext cx="2521382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Ла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инский</a:t>
            </a:r>
            <a:r>
              <a:rPr lang="en-US" altLang="zh-CN" sz="600" spc="139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-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ш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</a:t>
            </a:r>
            <a:r>
              <a:rPr lang="en-US" altLang="zh-CN" sz="600" spc="2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В.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И.</a:t>
            </a:r>
            <a:r>
              <a:rPr lang="en-US" altLang="zh-CN" sz="600" spc="432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27.03-31.03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spc="-1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Л.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А.,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5" name="Text Box705"/>
          <p:cNvSpPr txBox="1"/>
          <p:nvPr/>
        </p:nvSpPr>
        <p:spPr>
          <a:xfrm>
            <a:off x="382219" y="6309132"/>
            <a:ext cx="3712871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язы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256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600" spc="-2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вн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456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600" spc="5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3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нази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600" spc="-1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36</a:t>
            </a:r>
            <a:r>
              <a:rPr lang="en-US" altLang="zh-CN" sz="600" spc="40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Кр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сно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ар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6" name="Text Box706"/>
          <p:cNvSpPr txBox="1"/>
          <p:nvPr/>
        </p:nvSpPr>
        <p:spPr>
          <a:xfrm>
            <a:off x="4265422" y="6309132"/>
            <a:ext cx="1968907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Е.</a:t>
            </a:r>
            <a:r>
              <a:rPr lang="en-US" altLang="zh-CN" sz="600" spc="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Е.</a:t>
            </a:r>
            <a:r>
              <a:rPr lang="en-US" altLang="zh-CN" sz="600" spc="350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6.02-8.02</a:t>
            </a:r>
            <a:r>
              <a:rPr lang="en-US" altLang="zh-CN" sz="600" spc="106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26.02-2.03</a:t>
            </a:r>
            <a:r>
              <a:rPr lang="en-US" altLang="zh-CN" sz="600" spc="49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етелева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В.В.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7" name="Text Box707"/>
          <p:cNvSpPr txBox="1"/>
          <p:nvPr/>
        </p:nvSpPr>
        <p:spPr>
          <a:xfrm>
            <a:off x="382219" y="6494450"/>
            <a:ext cx="3177617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ло</a:t>
            </a:r>
            <a:r>
              <a:rPr lang="en-US" altLang="zh-CN" sz="600" spc="-13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ия</a:t>
            </a:r>
            <a:r>
              <a:rPr lang="en-US" altLang="zh-CN" sz="600" spc="147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600" spc="40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600" spc="52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ПБД</a:t>
            </a:r>
            <a:r>
              <a:rPr lang="en-US" altLang="zh-CN" sz="600" spc="80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3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СОШ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№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40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8" name="Text Box708"/>
          <p:cNvSpPr txBox="1"/>
          <p:nvPr/>
        </p:nvSpPr>
        <p:spPr>
          <a:xfrm>
            <a:off x="3711194" y="6494450"/>
            <a:ext cx="2533727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</a:t>
            </a:r>
            <a:r>
              <a:rPr lang="en-US" altLang="zh-CN" sz="600" spc="-1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ссийск</a:t>
            </a:r>
            <a:r>
              <a:rPr lang="en-US" altLang="zh-CN" sz="600" spc="52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-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600" spc="1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Д.В.</a:t>
            </a:r>
            <a:r>
              <a:rPr lang="en-US" altLang="zh-CN" sz="600" spc="527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27.03-31.03</a:t>
            </a:r>
            <a:r>
              <a:rPr lang="en-US" altLang="zh-CN" sz="600" spc="20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Пикало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Н.</a:t>
            </a:r>
            <a:r>
              <a:rPr lang="en-US" altLang="zh-CN" sz="600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09" name="Text Box709"/>
          <p:cNvSpPr txBox="1"/>
          <p:nvPr/>
        </p:nvSpPr>
        <p:spPr>
          <a:xfrm>
            <a:off x="382219" y="6679768"/>
            <a:ext cx="1654734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-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эк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</a:t>
            </a:r>
            <a:r>
              <a:rPr lang="en-US" altLang="zh-CN" sz="600" spc="-13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ка</a:t>
            </a:r>
            <a:r>
              <a:rPr lang="en-US" altLang="zh-CN" sz="600" spc="103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600" spc="28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Юрь</a:t>
            </a:r>
            <a:r>
              <a:rPr lang="en-US" altLang="zh-CN" sz="600" spc="-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600" spc="495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10" name="Text Box710"/>
          <p:cNvSpPr txBox="1"/>
          <p:nvPr/>
        </p:nvSpPr>
        <p:spPr>
          <a:xfrm>
            <a:off x="2356739" y="6679768"/>
            <a:ext cx="971296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600" spc="169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ПРЗ</a:t>
            </a:r>
            <a:r>
              <a:rPr lang="en-US" altLang="zh-CN" sz="600" spc="9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ОУ</a:t>
            </a:r>
            <a:r>
              <a:rPr lang="en-US" altLang="zh-CN" sz="600" spc="1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600" spc="-14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ЭЛ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11" name="Text Box711"/>
          <p:cNvSpPr txBox="1"/>
          <p:nvPr/>
        </p:nvSpPr>
        <p:spPr>
          <a:xfrm>
            <a:off x="3711194" y="6679768"/>
            <a:ext cx="2512391" cy="84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5"/>
              </a:lnSpc>
            </a:pP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</a:t>
            </a:r>
            <a:r>
              <a:rPr lang="en-US" altLang="zh-CN" sz="600" spc="-14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</a:t>
            </a:r>
            <a:r>
              <a:rPr lang="en-US" altLang="zh-CN" sz="600" spc="-13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</a:t>
            </a:r>
            <a:r>
              <a:rPr lang="en-US" altLang="zh-CN" sz="600" spc="-13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ссийск</a:t>
            </a:r>
            <a:r>
              <a:rPr lang="en-US" altLang="zh-CN" sz="600" spc="52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Дейнеги</a:t>
            </a:r>
            <a:r>
              <a:rPr lang="en-US" altLang="zh-CN" sz="600" spc="1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Л.</a:t>
            </a:r>
            <a:r>
              <a:rPr lang="en-US" altLang="zh-CN" sz="600" spc="-14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С.</a:t>
            </a:r>
            <a:r>
              <a:rPr lang="en-US" altLang="zh-CN" sz="600" spc="793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Наг</a:t>
            </a:r>
            <a:r>
              <a:rPr lang="en-US" altLang="zh-CN" sz="600" spc="-2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600" spc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чев</a:t>
            </a:r>
            <a:r>
              <a:rPr lang="en-US" altLang="zh-CN" sz="600" spc="1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М.</a:t>
            </a:r>
            <a:r>
              <a:rPr lang="en-US" altLang="zh-CN" sz="600" spc="-14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600" spc="-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М.</a:t>
            </a:r>
            <a:endParaRPr lang="en-US" altLang="zh-CN" sz="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45301"/>
          </a:xfrm>
          <a:prstGeom prst="rect">
            <a:avLst/>
          </a:prstGeom>
          <a:noFill/>
        </p:spPr>
      </p:pic>
      <p:sp>
        <p:nvSpPr>
          <p:cNvPr id="4" name="Text Box3"/>
          <p:cNvSpPr txBox="1"/>
          <p:nvPr/>
        </p:nvSpPr>
        <p:spPr>
          <a:xfrm>
            <a:off x="871906" y="1256293"/>
            <a:ext cx="7553676" cy="381381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indent="339725" algn="ctr" rtl="0">
              <a:lnSpc>
                <a:spcPts val="3265"/>
              </a:lnSpc>
            </a:pPr>
            <a:r>
              <a:rPr lang="en-US" altLang="zh-CN" sz="2800" b="1" spc="0" dirty="0">
                <a:solidFill>
                  <a:srgbClr val="000099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ru-RU" altLang="en-US" sz="2800" b="1" kern="1300" dirty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Педагогическое и психологическое сопровождение победителей и призеров школьного,  муниципального и регионального этапов олимпиады в соответствии с </a:t>
            </a:r>
            <a:r>
              <a:rPr lang="ru-RU" altLang="en-US" sz="2800" b="1" kern="1300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индивидуально - образовательным маршрутом (ИОМ)</a:t>
            </a:r>
            <a:r>
              <a:rPr lang="ru-RU" altLang="en-US" sz="2800" b="1" kern="1300" dirty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</a:t>
            </a:r>
          </a:p>
          <a:p>
            <a:pPr indent="339725" algn="ctr" rtl="0">
              <a:lnSpc>
                <a:spcPts val="3265"/>
              </a:lnSpc>
            </a:pPr>
            <a:r>
              <a:rPr lang="ru-RU" altLang="en-US" sz="2800" b="1" kern="1300" dirty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по подготовке к олимпиадам школьников</a:t>
            </a:r>
            <a:r>
              <a:rPr lang="ru-RU" altLang="en-US" sz="2800" kern="1300" dirty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</a:t>
            </a:r>
          </a:p>
          <a:p>
            <a:pPr indent="339725" algn="ctr" rtl="0">
              <a:lnSpc>
                <a:spcPts val="3265"/>
              </a:lnSpc>
            </a:pPr>
            <a:endParaRPr lang="ru-RU" altLang="en-US" sz="2800" dirty="0">
              <a:latin typeface="Georgia" panose="02040502050405020303"/>
              <a:ea typeface="Georgia" panose="02040502050405020303"/>
              <a:cs typeface="Georgia" panose="02040502050405020303"/>
            </a:endParaRPr>
          </a:p>
          <a:p>
            <a:pPr indent="339725" algn="ctr" rtl="0">
              <a:lnSpc>
                <a:spcPts val="3265"/>
              </a:lnSpc>
            </a:pPr>
            <a:r>
              <a:rPr lang="ru-RU" altLang="en-US" sz="2800" dirty="0">
                <a:latin typeface="Georgia" panose="02040502050405020303"/>
                <a:ea typeface="Georgia" panose="02040502050405020303"/>
                <a:cs typeface="Georgia" panose="02040502050405020303"/>
              </a:rPr>
              <a:t>Наставничество</a:t>
            </a:r>
          </a:p>
        </p:txBody>
      </p:sp>
      <p:sp>
        <p:nvSpPr>
          <p:cNvPr id="8" name="Text Box7"/>
          <p:cNvSpPr txBox="1"/>
          <p:nvPr/>
        </p:nvSpPr>
        <p:spPr>
          <a:xfrm>
            <a:off x="5011801" y="5824923"/>
            <a:ext cx="3413894" cy="2571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2065" indent="1270" algn="l" rtl="0">
              <a:lnSpc>
                <a:spcPts val="1650"/>
              </a:lnSpc>
            </a:pP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Image7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30" name="Image7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73" y="6163056"/>
            <a:ext cx="8842033" cy="648958"/>
          </a:xfrm>
          <a:prstGeom prst="rect">
            <a:avLst/>
          </a:prstGeom>
          <a:noFill/>
        </p:spPr>
      </p:pic>
      <p:graphicFrame>
        <p:nvGraphicFramePr>
          <p:cNvPr id="731" name="Table731"/>
          <p:cNvGraphicFramePr>
            <a:graphicFrameLocks noGrp="1"/>
          </p:cNvGraphicFramePr>
          <p:nvPr/>
        </p:nvGraphicFramePr>
        <p:xfrm>
          <a:off x="297523" y="1772793"/>
          <a:ext cx="8803931" cy="45821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3867"/>
                <a:gridCol w="544068"/>
                <a:gridCol w="517906"/>
                <a:gridCol w="570357"/>
                <a:gridCol w="570230"/>
                <a:gridCol w="570357"/>
                <a:gridCol w="570357"/>
                <a:gridCol w="570357"/>
                <a:gridCol w="609600"/>
                <a:gridCol w="570357"/>
                <a:gridCol w="635888"/>
                <a:gridCol w="570230"/>
                <a:gridCol w="570357"/>
              </a:tblGrid>
              <a:tr h="309245"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4445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</a:t>
                      </a:r>
                      <a:r>
                        <a:rPr lang="en-US" altLang="zh-CN" sz="1000" b="1" spc="-23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ер</a:t>
                      </a:r>
                      <a:r>
                        <a:rPr lang="en-US" altLang="zh-CN" sz="10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прият</a:t>
                      </a:r>
                      <a:r>
                        <a:rPr lang="en-US" altLang="zh-CN" sz="1000" b="1" spc="-24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ие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080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0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0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080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авгу</a:t>
                      </a:r>
                      <a:r>
                        <a:rPr lang="en-US" altLang="zh-CN" sz="1000" b="1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en-US" altLang="zh-CN" sz="1000" b="1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080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сент</a:t>
                      </a:r>
                      <a:r>
                        <a:rPr lang="en-US" altLang="zh-CN" sz="1000" b="1" spc="-22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ябрь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080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окт</a:t>
                      </a:r>
                      <a:r>
                        <a:rPr lang="en-US" altLang="zh-CN" sz="1000" b="1" spc="-22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яб</a:t>
                      </a:r>
                      <a:r>
                        <a:rPr lang="en-US" altLang="zh-CN" sz="1000" b="1" spc="-1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080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ноябрь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080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де</a:t>
                      </a:r>
                      <a:r>
                        <a:rPr lang="en-US" altLang="zh-CN" sz="10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аб</a:t>
                      </a:r>
                      <a:r>
                        <a:rPr lang="en-US" altLang="zh-CN" sz="1000" b="1" spc="-24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рь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080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янв</a:t>
                      </a:r>
                      <a:r>
                        <a:rPr lang="en-US" altLang="zh-CN" sz="1000" b="1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рь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715" algn="l" rtl="0">
                        <a:lnSpc>
                          <a:spcPts val="1105"/>
                        </a:lnSpc>
                      </a:pPr>
                      <a:r>
                        <a:rPr lang="en-US" altLang="zh-CN" sz="1000" b="1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евраль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715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март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715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апре</a:t>
                      </a:r>
                      <a:r>
                        <a:rPr lang="en-US" altLang="zh-CN" sz="10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000" b="1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0"/>
                        </a:lnSpc>
                      </a:pPr>
                      <a:endParaRPr/>
                    </a:p>
                    <a:p>
                      <a:pPr marL="5715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май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5"/>
                        </a:lnSpc>
                      </a:pPr>
                      <a:endParaRPr/>
                    </a:p>
                    <a:p>
                      <a:pPr marL="5715" marR="191770" algn="l" rtl="0">
                        <a:lnSpc>
                          <a:spcPts val="115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b="1" spc="-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ю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нь-</a:t>
                      </a:r>
                      <a:r>
                        <a:rPr lang="en-US" altLang="zh-CN" sz="1000" b="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авгу</a:t>
                      </a:r>
                      <a:r>
                        <a:rPr lang="en-US" altLang="zh-CN" sz="1000" b="1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en-US" altLang="zh-CN" sz="1000" b="1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00304">
                <a:tc>
                  <a:txBody>
                    <a:bodyPr/>
                    <a:lstStyle/>
                    <a:p>
                      <a:pPr algn="l">
                        <a:lnSpc>
                          <a:spcPts val="1085"/>
                        </a:lnSpc>
                      </a:pPr>
                      <a:endParaRPr/>
                    </a:p>
                    <a:p>
                      <a:pPr marL="444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Оч</a:t>
                      </a:r>
                      <a:r>
                        <a:rPr lang="en-US" altLang="zh-CN" sz="1000" spc="-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ые</a:t>
                      </a:r>
                      <a:r>
                        <a:rPr lang="en-US" altLang="zh-CN" sz="1000" spc="1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000" spc="-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рсы</a:t>
                      </a:r>
                      <a:r>
                        <a:rPr lang="en-US" altLang="zh-CN" sz="1000" spc="4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3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Эр</a:t>
                      </a:r>
                      <a:r>
                        <a:rPr lang="en-US" altLang="zh-CN" sz="1000" spc="-1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дит»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5"/>
                        </a:lnSpc>
                      </a:pPr>
                      <a:endParaRPr/>
                    </a:p>
                    <a:p>
                      <a:pPr marL="154305" algn="l" rtl="0">
                        <a:lnSpc>
                          <a:spcPts val="1105"/>
                        </a:lnSpc>
                      </a:pPr>
                      <a:r>
                        <a:rPr lang="en-US" altLang="zh-CN" sz="1000" b="1" spc="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7-11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400177">
                <a:tc>
                  <a:txBody>
                    <a:bodyPr/>
                    <a:lstStyle/>
                    <a:p>
                      <a:pPr algn="l">
                        <a:lnSpc>
                          <a:spcPts val="485"/>
                        </a:lnSpc>
                      </a:pPr>
                      <a:endParaRPr/>
                    </a:p>
                    <a:p>
                      <a:pPr marL="4445" marR="664845" algn="l" rtl="0">
                        <a:lnSpc>
                          <a:spcPts val="1150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ст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ц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онны</a:t>
                      </a:r>
                      <a:r>
                        <a:rPr lang="en-US" altLang="zh-CN" sz="1000" spc="-23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000" spc="31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000" spc="-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рсы</a:t>
                      </a:r>
                      <a:r>
                        <a:rPr lang="en-US" altLang="zh-CN" sz="10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1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«И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елл</a:t>
                      </a:r>
                      <a:r>
                        <a:rPr lang="en-US" altLang="zh-CN" sz="1000" spc="-24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ект</a:t>
                      </a:r>
                      <a:r>
                        <a:rPr lang="en-US" altLang="zh-CN" sz="1000" spc="-23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000" spc="-23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л»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5"/>
                        </a:lnSpc>
                      </a:pPr>
                      <a:endParaRPr/>
                    </a:p>
                    <a:p>
                      <a:pPr marL="154305" algn="l" rtl="0">
                        <a:lnSpc>
                          <a:spcPts val="1105"/>
                        </a:lnSpc>
                      </a:pPr>
                      <a:r>
                        <a:rPr lang="en-US" altLang="zh-CN" sz="1000" b="1" spc="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8-11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400304">
                <a:tc>
                  <a:txBody>
                    <a:bodyPr/>
                    <a:lstStyle/>
                    <a:p>
                      <a:pPr algn="l">
                        <a:lnSpc>
                          <a:spcPts val="1085"/>
                        </a:lnSpc>
                      </a:pPr>
                      <a:endParaRPr/>
                    </a:p>
                    <a:p>
                      <a:pPr marL="444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Заочны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000" spc="2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000" spc="-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рсы</a:t>
                      </a:r>
                      <a:r>
                        <a:rPr lang="en-US" altLang="zh-CN" sz="1000" spc="28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3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</a:t>
                      </a:r>
                      <a:r>
                        <a:rPr lang="en-US" altLang="zh-CN" sz="10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Ю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ни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р»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5"/>
                        </a:lnSpc>
                      </a:pPr>
                      <a:endParaRPr/>
                    </a:p>
                    <a:p>
                      <a:pPr marL="192405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7,8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l">
                        <a:lnSpc>
                          <a:spcPts val="125"/>
                        </a:lnSpc>
                      </a:pPr>
                      <a:endParaRPr/>
                    </a:p>
                    <a:p>
                      <a:pPr marL="4445" algn="l" rtl="0">
                        <a:lnSpc>
                          <a:spcPts val="1105"/>
                        </a:lnSpc>
                      </a:pPr>
                      <a:r>
                        <a:rPr lang="en-US" altLang="zh-CN" sz="1000" spc="-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аевые</a:t>
                      </a:r>
                      <a:r>
                        <a:rPr lang="en-US" altLang="zh-CN" sz="1000" spc="2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чеб</a:t>
                      </a:r>
                      <a:r>
                        <a:rPr lang="en-US" altLang="zh-CN" sz="1000" spc="-1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4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3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тр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ен</a:t>
                      </a:r>
                      <a:r>
                        <a:rPr lang="en-US" altLang="zh-CN" sz="1000" spc="-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ровочны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445" marR="112395" algn="l" rtl="0">
                        <a:lnSpc>
                          <a:spcPts val="1200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сб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ры</a:t>
                      </a:r>
                      <a:r>
                        <a:rPr lang="en-US" altLang="zh-CN" sz="1000" spc="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дгот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000" spc="3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0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2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част</a:t>
                      </a:r>
                      <a:r>
                        <a:rPr lang="en-US" altLang="zh-CN" sz="1000" spc="-1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ю</a:t>
                      </a:r>
                      <a:r>
                        <a:rPr lang="en-US" altLang="zh-CN" sz="1000" spc="4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lang="en-US" altLang="zh-CN" sz="10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</a:t>
                      </a:r>
                      <a:r>
                        <a:rPr lang="en-US" altLang="zh-CN" sz="10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иона</a:t>
                      </a:r>
                      <a:r>
                        <a:rPr lang="en-US" altLang="zh-CN" sz="1000" b="1" spc="-24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льном</a:t>
                      </a:r>
                      <a:r>
                        <a:rPr lang="en-US" altLang="zh-CN" sz="1000" b="1" spc="-2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эта</a:t>
                      </a:r>
                      <a:r>
                        <a:rPr lang="en-US" altLang="zh-CN" sz="1000" spc="-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</a:pPr>
                      <a:endParaRPr/>
                    </a:p>
                    <a:p>
                      <a:pPr marL="154305" algn="l" rtl="0">
                        <a:lnSpc>
                          <a:spcPts val="1105"/>
                        </a:lnSpc>
                      </a:pPr>
                      <a:r>
                        <a:rPr lang="en-US" altLang="zh-CN" sz="1000" b="1" spc="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8-11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l">
                        <a:lnSpc>
                          <a:spcPts val="130"/>
                        </a:lnSpc>
                      </a:pPr>
                      <a:endParaRPr/>
                    </a:p>
                    <a:p>
                      <a:pPr marL="4445" marR="92075" algn="l" rtl="0">
                        <a:lnSpc>
                          <a:spcPts val="1170"/>
                        </a:lnSpc>
                      </a:pPr>
                      <a:r>
                        <a:rPr lang="en-US" altLang="zh-CN" sz="1000" spc="-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аевые</a:t>
                      </a:r>
                      <a:r>
                        <a:rPr lang="en-US" altLang="zh-CN" sz="1000" spc="2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чеб</a:t>
                      </a:r>
                      <a:r>
                        <a:rPr lang="en-US" altLang="zh-CN" sz="1000" spc="-1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4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3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тр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ен</a:t>
                      </a:r>
                      <a:r>
                        <a:rPr lang="en-US" altLang="zh-CN" sz="1000" spc="-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ровочны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0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сб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ры</a:t>
                      </a:r>
                      <a:r>
                        <a:rPr lang="en-US" altLang="zh-CN" sz="1000" spc="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дгот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000" spc="3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0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2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част</a:t>
                      </a:r>
                      <a:r>
                        <a:rPr lang="en-US" altLang="zh-CN" sz="1000" spc="-1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ю</a:t>
                      </a:r>
                      <a:r>
                        <a:rPr lang="en-US" altLang="zh-CN" sz="1000" spc="4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lang="en-US" altLang="zh-CN" sz="10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-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кл</a:t>
                      </a:r>
                      <a:r>
                        <a:rPr lang="en-US" altLang="zh-CN" sz="1000" b="1" spc="-24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ю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чит</a:t>
                      </a:r>
                      <a:r>
                        <a:rPr lang="en-US" altLang="zh-CN" sz="1000" b="1" spc="-22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ельном</a:t>
                      </a:r>
                      <a:r>
                        <a:rPr lang="en-US" altLang="zh-CN" sz="1000" b="1" spc="22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эта</a:t>
                      </a:r>
                      <a:r>
                        <a:rPr lang="en-US" altLang="zh-CN" sz="1000" spc="-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</a:pPr>
                      <a:endParaRPr/>
                    </a:p>
                    <a:p>
                      <a:pPr marL="154305" algn="l" rtl="0">
                        <a:lnSpc>
                          <a:spcPts val="1105"/>
                        </a:lnSpc>
                      </a:pPr>
                      <a:r>
                        <a:rPr lang="en-US" altLang="zh-CN" sz="1000" b="1" spc="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9-11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1518">
                <a:tc>
                  <a:txBody>
                    <a:bodyPr/>
                    <a:lstStyle/>
                    <a:p>
                      <a:pPr algn="l">
                        <a:lnSpc>
                          <a:spcPts val="90"/>
                        </a:lnSpc>
                      </a:pPr>
                      <a:endParaRPr/>
                    </a:p>
                    <a:p>
                      <a:pPr marL="4445" marR="347345" algn="l" rtl="0">
                        <a:lnSpc>
                          <a:spcPts val="1150"/>
                        </a:lnSpc>
                      </a:pPr>
                      <a:r>
                        <a:rPr lang="en-US" altLang="zh-CN" sz="1000" spc="-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аевые</a:t>
                      </a:r>
                      <a:r>
                        <a:rPr lang="en-US" altLang="zh-CN" sz="1000" spc="27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рофи</a:t>
                      </a:r>
                      <a:r>
                        <a:rPr lang="en-US" altLang="zh-CN" sz="10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0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ые</a:t>
                      </a:r>
                      <a:r>
                        <a:rPr lang="en-US" altLang="zh-CN" sz="1000" spc="2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смен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ы</a:t>
                      </a:r>
                      <a:r>
                        <a:rPr lang="en-US" altLang="zh-CN" sz="10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</a:t>
                      </a:r>
                      <a:r>
                        <a:rPr lang="en-US" altLang="zh-CN" sz="1000" spc="-1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</a:t>
                      </a:r>
                      <a:r>
                        <a:rPr lang="en-US" altLang="zh-CN" sz="1000" spc="-24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туа</a:t>
                      </a:r>
                      <a:r>
                        <a:rPr lang="en-US" altLang="zh-CN" sz="1000" spc="-24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ой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445" algn="l" rtl="0">
                        <a:lnSpc>
                          <a:spcPts val="1105"/>
                        </a:lnSpc>
                        <a:spcBef>
                          <a:spcPts val="95"/>
                        </a:spcBef>
                      </a:pPr>
                      <a:r>
                        <a:rPr lang="en-US" altLang="zh-CN" sz="1000" spc="-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на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рав</a:t>
                      </a:r>
                      <a:r>
                        <a:rPr lang="en-US" altLang="zh-CN" sz="10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енн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ст</a:t>
                      </a:r>
                      <a:r>
                        <a:rPr lang="en-US" altLang="zh-CN" sz="1000" spc="-23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0"/>
                        </a:lnSpc>
                      </a:pPr>
                      <a:endParaRPr/>
                    </a:p>
                    <a:p>
                      <a:pPr marL="154305" algn="l" rtl="0">
                        <a:lnSpc>
                          <a:spcPts val="1105"/>
                        </a:lnSpc>
                      </a:pPr>
                      <a:r>
                        <a:rPr lang="en-US" altLang="zh-CN" sz="1000" b="1" spc="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8-10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</a:tr>
              <a:tr h="400304">
                <a:tc>
                  <a:txBody>
                    <a:bodyPr/>
                    <a:lstStyle/>
                    <a:p>
                      <a:pPr algn="l">
                        <a:lnSpc>
                          <a:spcPts val="450"/>
                        </a:lnSpc>
                      </a:pPr>
                      <a:endParaRPr/>
                    </a:p>
                    <a:p>
                      <a:pPr marL="444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Регио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ы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й</a:t>
                      </a:r>
                      <a:r>
                        <a:rPr lang="en-US" altLang="zh-CN" sz="1000" spc="3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ен</a:t>
                      </a:r>
                      <a:r>
                        <a:rPr lang="en-US" altLang="zh-CN" sz="1000" spc="-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445" algn="l" rtl="0">
                        <a:lnSpc>
                          <a:spcPts val="1105"/>
                        </a:lnSpc>
                        <a:spcBef>
                          <a:spcPts val="100"/>
                        </a:spcBef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"</a:t>
                      </a:r>
                      <a:r>
                        <a:rPr lang="en-US" altLang="zh-CN" sz="1000" spc="-23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-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лл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ект</a:t>
                      </a:r>
                      <a:r>
                        <a:rPr lang="en-US" altLang="zh-CN" sz="10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ал</a:t>
                      </a:r>
                      <a:r>
                        <a:rPr lang="en-US" altLang="zh-CN" sz="1000" spc="5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000" spc="-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ба</a:t>
                      </a:r>
                      <a:r>
                        <a:rPr lang="en-US" altLang="zh-CN" sz="1000" spc="-1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и"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</a:pPr>
                      <a:endParaRPr/>
                    </a:p>
                    <a:p>
                      <a:pPr marL="186055" algn="l" rtl="0">
                        <a:lnSpc>
                          <a:spcPts val="1105"/>
                        </a:lnSpc>
                      </a:pPr>
                      <a:r>
                        <a:rPr lang="en-US" altLang="zh-CN" sz="1000" b="1" spc="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7-8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</a:tr>
              <a:tr h="400241">
                <a:tc>
                  <a:txBody>
                    <a:bodyPr/>
                    <a:lstStyle/>
                    <a:p>
                      <a:pPr algn="l">
                        <a:lnSpc>
                          <a:spcPts val="1090"/>
                        </a:lnSpc>
                      </a:pPr>
                      <a:endParaRPr/>
                    </a:p>
                    <a:p>
                      <a:pPr marL="444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Регио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ы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й</a:t>
                      </a:r>
                      <a:r>
                        <a:rPr lang="en-US" altLang="zh-CN" sz="1000" spc="3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ен</a:t>
                      </a:r>
                      <a:r>
                        <a:rPr lang="en-US" altLang="zh-CN" sz="1000" spc="-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90"/>
                        </a:lnSpc>
                      </a:pPr>
                      <a:endParaRPr/>
                    </a:p>
                    <a:p>
                      <a:pPr marL="122555" algn="l" rtl="0">
                        <a:lnSpc>
                          <a:spcPts val="1105"/>
                        </a:lnSpc>
                      </a:pPr>
                      <a:r>
                        <a:rPr lang="en-US" altLang="zh-CN" sz="1000" b="1" spc="3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10-11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400241">
                <a:tc>
                  <a:txBody>
                    <a:bodyPr/>
                    <a:lstStyle/>
                    <a:p>
                      <a:pPr algn="l">
                        <a:lnSpc>
                          <a:spcPts val="1090"/>
                        </a:lnSpc>
                      </a:pPr>
                      <a:endParaRPr/>
                    </a:p>
                    <a:p>
                      <a:pPr marL="444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10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000" spc="-24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фи</a:t>
                      </a:r>
                      <a:r>
                        <a:rPr lang="en-US" altLang="zh-CN" sz="1000" spc="-1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0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ая</a:t>
                      </a:r>
                      <a:r>
                        <a:rPr lang="en-US" altLang="zh-CN" sz="1000" spc="33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смен</a:t>
                      </a:r>
                      <a:r>
                        <a:rPr lang="en-US" altLang="zh-CN" sz="10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90"/>
                        </a:lnSpc>
                      </a:pPr>
                      <a:endParaRPr/>
                    </a:p>
                    <a:p>
                      <a:pPr marL="186055" algn="l" rtl="0">
                        <a:lnSpc>
                          <a:spcPts val="1105"/>
                        </a:lnSpc>
                      </a:pPr>
                      <a:r>
                        <a:rPr lang="en-US" altLang="zh-CN" sz="10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8-9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732" name="Text Box732"/>
          <p:cNvSpPr txBox="1"/>
          <p:nvPr/>
        </p:nvSpPr>
        <p:spPr>
          <a:xfrm>
            <a:off x="302057" y="6198789"/>
            <a:ext cx="1754571" cy="597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Учеб</a:t>
            </a:r>
            <a:r>
              <a:rPr lang="en-US" altLang="zh-CN" sz="1000" spc="-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ые</a:t>
            </a:r>
            <a:r>
              <a:rPr lang="en-US" altLang="zh-CN" sz="1000" spc="3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1000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1000" spc="3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Це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нт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>
              <a:lnSpc>
                <a:spcPts val="1200"/>
              </a:lnSpc>
            </a:pPr>
            <a:r>
              <a:rPr lang="en-US" altLang="zh-CN" sz="1000" spc="-4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да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ог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чес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ого</a:t>
            </a:r>
            <a:r>
              <a:rPr lang="en-US" altLang="zh-CN" sz="1000" spc="6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масте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spc="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1000" spc="-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spc="25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(Я</a:t>
            </a:r>
            <a:r>
              <a:rPr lang="en-US" altLang="zh-CN" sz="1000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Щ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ЕН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О),</a:t>
            </a:r>
            <a:r>
              <a:rPr lang="en-US" altLang="zh-CN" sz="1000" spc="2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Об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азоват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ого</a:t>
            </a:r>
            <a:r>
              <a:rPr lang="en-US" altLang="zh-CN" sz="100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spc="4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"</a:t>
            </a:r>
            <a:r>
              <a:rPr lang="en-US" altLang="zh-CN" sz="1000" spc="-23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spc="-24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1000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С"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33" name="Text Box733"/>
          <p:cNvSpPr txBox="1"/>
          <p:nvPr/>
        </p:nvSpPr>
        <p:spPr>
          <a:xfrm>
            <a:off x="2385695" y="6427389"/>
            <a:ext cx="297434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b="1" spc="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9-11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34" name="Text Box734"/>
          <p:cNvSpPr txBox="1"/>
          <p:nvPr/>
        </p:nvSpPr>
        <p:spPr>
          <a:xfrm>
            <a:off x="4231513" y="252120"/>
            <a:ext cx="2842261" cy="3456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20"/>
              </a:lnSpc>
            </a:pP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ЦИКЛОГРАММА</a:t>
            </a:r>
            <a:endParaRPr lang="en-US" altLang="zh-CN" sz="2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35" name="Text Box735"/>
          <p:cNvSpPr txBox="1"/>
          <p:nvPr/>
        </p:nvSpPr>
        <p:spPr>
          <a:xfrm>
            <a:off x="3405251" y="617881"/>
            <a:ext cx="4501591" cy="71146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31445" indent="-131445" algn="l" rtl="0">
              <a:lnSpc>
                <a:spcPts val="2800"/>
              </a:lnSpc>
            </a:pP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2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4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оп</a:t>
            </a:r>
            <a:r>
              <a:rPr lang="en-US" altLang="zh-CN" sz="24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ият</a:t>
            </a:r>
            <a:r>
              <a:rPr lang="en-US" altLang="zh-CN" sz="24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2400" b="1" spc="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по</a:t>
            </a:r>
            <a:r>
              <a:rPr lang="en-US" altLang="zh-CN" sz="2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обучению</a:t>
            </a:r>
            <a:r>
              <a:rPr lang="en-US" altLang="zh-CN" sz="2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2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2019</a:t>
            </a:r>
            <a:r>
              <a:rPr lang="en-US" altLang="zh-CN" sz="2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2400" b="1" spc="-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2020</a:t>
            </a:r>
            <a:r>
              <a:rPr lang="en-US" altLang="zh-CN" sz="2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2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ебном</a:t>
            </a:r>
            <a:r>
              <a:rPr lang="en-US" altLang="zh-CN" sz="2400" b="1" spc="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го</a:t>
            </a:r>
            <a:r>
              <a:rPr lang="en-US" altLang="zh-CN" sz="2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endParaRPr lang="en-US" altLang="zh-CN" sz="2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36" name="Text Box736"/>
          <p:cNvSpPr txBox="1"/>
          <p:nvPr/>
        </p:nvSpPr>
        <p:spPr>
          <a:xfrm>
            <a:off x="105156" y="2086816"/>
            <a:ext cx="108430" cy="1410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37" name="Text Box737"/>
          <p:cNvSpPr txBox="1"/>
          <p:nvPr/>
        </p:nvSpPr>
        <p:spPr>
          <a:xfrm>
            <a:off x="105156" y="2487247"/>
            <a:ext cx="108430" cy="1410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38" name="Text Box738"/>
          <p:cNvSpPr txBox="1"/>
          <p:nvPr/>
        </p:nvSpPr>
        <p:spPr>
          <a:xfrm>
            <a:off x="105156" y="2887551"/>
            <a:ext cx="108430" cy="1410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39" name="Text Box739"/>
          <p:cNvSpPr txBox="1"/>
          <p:nvPr/>
        </p:nvSpPr>
        <p:spPr>
          <a:xfrm>
            <a:off x="105156" y="3287982"/>
            <a:ext cx="108430" cy="1410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0" name="Text Box740"/>
          <p:cNvSpPr txBox="1"/>
          <p:nvPr/>
        </p:nvSpPr>
        <p:spPr>
          <a:xfrm>
            <a:off x="105156" y="3749754"/>
            <a:ext cx="108430" cy="1410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1" name="Text Box741"/>
          <p:cNvSpPr txBox="1"/>
          <p:nvPr/>
        </p:nvSpPr>
        <p:spPr>
          <a:xfrm>
            <a:off x="105156" y="4368244"/>
            <a:ext cx="108430" cy="1410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2" name="Text Box742"/>
          <p:cNvSpPr txBox="1"/>
          <p:nvPr/>
        </p:nvSpPr>
        <p:spPr>
          <a:xfrm>
            <a:off x="105156" y="4830016"/>
            <a:ext cx="108430" cy="1410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3" name="Text Box743"/>
          <p:cNvSpPr txBox="1"/>
          <p:nvPr/>
        </p:nvSpPr>
        <p:spPr>
          <a:xfrm>
            <a:off x="105156" y="5230447"/>
            <a:ext cx="108430" cy="1410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4" name="Text Box744"/>
          <p:cNvSpPr txBox="1"/>
          <p:nvPr/>
        </p:nvSpPr>
        <p:spPr>
          <a:xfrm>
            <a:off x="105156" y="5630700"/>
            <a:ext cx="108430" cy="1410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5" name="Text Box745"/>
          <p:cNvSpPr txBox="1"/>
          <p:nvPr/>
        </p:nvSpPr>
        <p:spPr>
          <a:xfrm>
            <a:off x="70104" y="6187874"/>
            <a:ext cx="178533" cy="1410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10"/>
              </a:lnSpc>
            </a:pPr>
            <a:r>
              <a:rPr lang="en-US" altLang="zh-CN" sz="1000" spc="-3" dirty="0">
                <a:solidFill>
                  <a:srgbClr val="10253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endParaRPr lang="en-US" altLang="zh-CN" sz="10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Image7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47" name="Text Box747"/>
          <p:cNvSpPr txBox="1"/>
          <p:nvPr/>
        </p:nvSpPr>
        <p:spPr>
          <a:xfrm>
            <a:off x="2165477" y="1014349"/>
            <a:ext cx="971537" cy="918337"/>
          </a:xfrm>
          <a:prstGeom prst="rect">
            <a:avLst/>
          </a:prstGeom>
          <a:solidFill>
            <a:srgbClr val="558ED5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"/>
              </a:lnSpc>
            </a:pPr>
            <a:endParaRPr/>
          </a:p>
          <a:p>
            <a:pPr marL="33655" marR="34925" indent="234950" algn="l" rtl="0">
              <a:lnSpc>
                <a:spcPts val="1150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учебно</a:t>
            </a:r>
            <a:r>
              <a:rPr lang="en-US" altLang="zh-CN" sz="1000" b="1" spc="-23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en-US" altLang="zh-CN" sz="1000" b="1" spc="25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тр</a:t>
            </a:r>
            <a:r>
              <a:rPr lang="en-US" altLang="zh-CN" sz="1000" b="1" spc="-1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b="1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ровочн</a:t>
            </a:r>
            <a:r>
              <a:rPr lang="en-US" altLang="zh-CN" sz="1000" b="1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09245" algn="l" rtl="0">
              <a:lnSpc>
                <a:spcPts val="1105"/>
              </a:lnSpc>
              <a:spcBef>
                <a:spcPts val="95"/>
              </a:spcBef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сборы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29870" marR="45085" indent="-187325" algn="l" rtl="0">
              <a:lnSpc>
                <a:spcPts val="1200"/>
              </a:lnSpc>
              <a:spcBef>
                <a:spcPts val="0"/>
              </a:spcBef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(реги</a:t>
            </a:r>
            <a:r>
              <a:rPr lang="en-US" altLang="zh-CN" sz="1000" b="1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</a:t>
            </a:r>
            <a:r>
              <a:rPr lang="en-US" altLang="zh-CN" sz="1000" b="1" spc="-24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льны</a:t>
            </a:r>
            <a:r>
              <a:rPr lang="en-US" altLang="zh-CN" sz="1000" b="1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1000" b="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b="1" spc="-22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</a:t>
            </a:r>
            <a:r>
              <a:rPr lang="en-US" altLang="zh-CN" sz="1000" b="1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инг)</a:t>
            </a:r>
            <a:r>
              <a:rPr lang="en-US" altLang="zh-CN" sz="1000" b="1" spc="25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(Анапа)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48" name="Text Box748"/>
          <p:cNvSpPr txBox="1"/>
          <p:nvPr/>
        </p:nvSpPr>
        <p:spPr>
          <a:xfrm>
            <a:off x="3137027" y="1014349"/>
            <a:ext cx="971537" cy="91833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685"/>
              </a:lnSpc>
            </a:pPr>
            <a:endParaRPr/>
          </a:p>
          <a:p>
            <a:pPr marL="228600" algn="l" rtl="0">
              <a:lnSpc>
                <a:spcPts val="1105"/>
              </a:lnSpc>
            </a:pPr>
            <a:r>
              <a:rPr lang="en-US" altLang="zh-CN" sz="1000" b="1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ебные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19710" algn="l" rtl="0">
              <a:lnSpc>
                <a:spcPts val="1105"/>
              </a:lnSpc>
              <a:spcBef>
                <a:spcPts val="3700"/>
              </a:spcBef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(М</a:t>
            </a:r>
            <a:r>
              <a:rPr lang="en-US" altLang="zh-CN" sz="1000" b="1" spc="-23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осква)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49" name="Text Box749"/>
          <p:cNvSpPr txBox="1"/>
          <p:nvPr/>
        </p:nvSpPr>
        <p:spPr>
          <a:xfrm>
            <a:off x="5080127" y="1014349"/>
            <a:ext cx="971538" cy="918337"/>
          </a:xfrm>
          <a:prstGeom prst="rect">
            <a:avLst/>
          </a:prstGeom>
          <a:solidFill>
            <a:srgbClr val="B3A2C7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"/>
              </a:lnSpc>
            </a:pPr>
            <a:endParaRPr/>
          </a:p>
          <a:p>
            <a:pPr marL="254635" marR="229235" indent="-26035" algn="l" rtl="0">
              <a:lnSpc>
                <a:spcPts val="1150"/>
              </a:lnSpc>
            </a:pPr>
            <a:r>
              <a:rPr lang="en-US" altLang="zh-CN" sz="1000" b="1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ебные</a:t>
            </a:r>
            <a:r>
              <a:rPr lang="en-US" altLang="zh-CN" sz="1000" b="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анят</a:t>
            </a:r>
            <a:r>
              <a:rPr lang="en-US" altLang="zh-CN" sz="1000" b="1" spc="-22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ия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46685" marR="146050" indent="62230" algn="l" rtl="0">
              <a:lnSpc>
                <a:spcPts val="1200"/>
              </a:lnSpc>
              <a:spcBef>
                <a:spcPts val="1200"/>
              </a:spcBef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го</a:t>
            </a:r>
            <a:r>
              <a:rPr lang="en-US" altLang="zh-CN" sz="1000" b="1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цен</a:t>
            </a:r>
            <a:r>
              <a:rPr lang="en-US" altLang="zh-CN" sz="1000" b="1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b="1" spc="-22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</a:t>
            </a:r>
            <a:r>
              <a:rPr lang="en-US" altLang="zh-CN" sz="1000" b="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«СИРИУС»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92735" algn="l" rtl="0">
              <a:lnSpc>
                <a:spcPts val="1105"/>
              </a:lnSpc>
              <a:spcBef>
                <a:spcPts val="100"/>
              </a:spcBef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(Сочи)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0" name="Text Box750"/>
          <p:cNvSpPr txBox="1"/>
          <p:nvPr/>
        </p:nvSpPr>
        <p:spPr>
          <a:xfrm>
            <a:off x="6051550" y="1014349"/>
            <a:ext cx="971538" cy="918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85"/>
              </a:lnSpc>
            </a:pPr>
            <a:endParaRPr/>
          </a:p>
          <a:p>
            <a:pPr marL="25336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1000" b="1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ебно</a:t>
            </a:r>
            <a:r>
              <a:rPr lang="en-US" altLang="zh-CN" sz="1000" b="1" spc="-23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34620" marR="135255" indent="175260" algn="l" rtl="0">
              <a:lnSpc>
                <a:spcPts val="1200"/>
              </a:lnSpc>
              <a:spcBef>
                <a:spcPts val="1200"/>
              </a:spcBef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сборы</a:t>
            </a:r>
            <a:r>
              <a:rPr lang="en-US" altLang="zh-CN" sz="1000" b="1" spc="25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(К</a:t>
            </a:r>
            <a:r>
              <a:rPr lang="en-US" altLang="zh-CN" sz="1000" b="1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асно</a:t>
            </a:r>
            <a:r>
              <a:rPr lang="en-US" altLang="zh-CN" sz="1000" b="1" spc="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1000" b="1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р)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1" name="Text Box751"/>
          <p:cNvSpPr txBox="1"/>
          <p:nvPr/>
        </p:nvSpPr>
        <p:spPr>
          <a:xfrm>
            <a:off x="7023100" y="1014349"/>
            <a:ext cx="971538" cy="918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85"/>
              </a:lnSpc>
            </a:pPr>
            <a:endParaRPr/>
          </a:p>
          <a:p>
            <a:pPr marL="25400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1000" b="1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ебно</a:t>
            </a:r>
            <a:r>
              <a:rPr lang="en-US" altLang="zh-CN" sz="1000" b="1" spc="-23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34620" marR="134620" indent="175260" algn="l" rtl="0">
              <a:lnSpc>
                <a:spcPts val="1200"/>
              </a:lnSpc>
              <a:spcBef>
                <a:spcPts val="1200"/>
              </a:spcBef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сборы</a:t>
            </a:r>
            <a:r>
              <a:rPr lang="en-US" altLang="zh-CN" sz="1000" b="1" spc="25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(К</a:t>
            </a:r>
            <a:r>
              <a:rPr lang="en-US" altLang="zh-CN" sz="1000" b="1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асно</a:t>
            </a:r>
            <a:r>
              <a:rPr lang="en-US" altLang="zh-CN" sz="1000" b="1" spc="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</a:t>
            </a:r>
            <a:r>
              <a:rPr lang="en-US" altLang="zh-CN" sz="1000" b="1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р)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2" name="Text Box752"/>
          <p:cNvSpPr txBox="1"/>
          <p:nvPr/>
        </p:nvSpPr>
        <p:spPr>
          <a:xfrm>
            <a:off x="7994650" y="1014349"/>
            <a:ext cx="971538" cy="918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885"/>
              </a:lnSpc>
            </a:pPr>
            <a:endParaRPr/>
          </a:p>
          <a:p>
            <a:pPr marL="215900" marR="213360" indent="18415" algn="l" rtl="0">
              <a:lnSpc>
                <a:spcPts val="1150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b="1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аевые</a:t>
            </a:r>
            <a:r>
              <a:rPr lang="en-US" altLang="zh-CN" sz="1000" b="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тр</a:t>
            </a:r>
            <a:r>
              <a:rPr lang="en-US" altLang="zh-CN" sz="1000" b="1" spc="-1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b="1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нги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35255" algn="l" rtl="0">
              <a:lnSpc>
                <a:spcPts val="1105"/>
              </a:lnSpc>
              <a:spcBef>
                <a:spcPts val="95"/>
              </a:spcBef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(К</a:t>
            </a:r>
            <a:r>
              <a:rPr lang="en-US" altLang="zh-CN" sz="1000" b="1" spc="-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аснодар)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3" name="Text Box753"/>
          <p:cNvSpPr txBox="1"/>
          <p:nvPr/>
        </p:nvSpPr>
        <p:spPr>
          <a:xfrm>
            <a:off x="7023100" y="1932686"/>
            <a:ext cx="971538" cy="156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"/>
              </a:lnSpc>
            </a:pPr>
            <a:endParaRPr/>
          </a:p>
          <a:p>
            <a:pPr marL="208280" algn="l" rtl="0">
              <a:lnSpc>
                <a:spcPts val="1105"/>
              </a:lnSpc>
            </a:pPr>
            <a:r>
              <a:rPr lang="en-US" altLang="zh-CN" sz="1000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8-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1000" spc="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асс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4" name="Text Box754"/>
          <p:cNvSpPr txBox="1"/>
          <p:nvPr/>
        </p:nvSpPr>
        <p:spPr>
          <a:xfrm>
            <a:off x="7994650" y="1932686"/>
            <a:ext cx="971538" cy="156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"/>
              </a:lnSpc>
            </a:pPr>
            <a:endParaRPr/>
          </a:p>
          <a:p>
            <a:pPr marL="208280" algn="l" rtl="0">
              <a:lnSpc>
                <a:spcPts val="1105"/>
              </a:lnSpc>
            </a:pPr>
            <a:r>
              <a:rPr lang="en-US" altLang="zh-CN" sz="1000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8-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1000" spc="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асс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5" name="Text Box755"/>
          <p:cNvSpPr txBox="1"/>
          <p:nvPr/>
        </p:nvSpPr>
        <p:spPr>
          <a:xfrm>
            <a:off x="5080127" y="2089023"/>
            <a:ext cx="971538" cy="308737"/>
          </a:xfrm>
          <a:prstGeom prst="rect">
            <a:avLst/>
          </a:prstGeom>
          <a:solidFill>
            <a:srgbClr val="B3A2C7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685"/>
              </a:lnSpc>
            </a:pPr>
            <a:endParaRPr/>
          </a:p>
          <a:p>
            <a:pPr marL="299085" algn="l" rtl="0">
              <a:lnSpc>
                <a:spcPts val="1105"/>
              </a:lnSpc>
            </a:pP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оя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рь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6" name="Text Box756"/>
          <p:cNvSpPr txBox="1"/>
          <p:nvPr/>
        </p:nvSpPr>
        <p:spPr>
          <a:xfrm>
            <a:off x="6051550" y="2089023"/>
            <a:ext cx="971538" cy="3087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685"/>
              </a:lnSpc>
            </a:pPr>
            <a:endParaRPr/>
          </a:p>
          <a:p>
            <a:pPr marL="177165" algn="l" rtl="0">
              <a:lnSpc>
                <a:spcPts val="1105"/>
              </a:lnSpc>
            </a:pPr>
            <a:r>
              <a:rPr lang="en-US" altLang="zh-CN" sz="1000" spc="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2-6.12.2019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7" name="Text Box757"/>
          <p:cNvSpPr txBox="1"/>
          <p:nvPr/>
        </p:nvSpPr>
        <p:spPr>
          <a:xfrm>
            <a:off x="7023100" y="2089023"/>
            <a:ext cx="971538" cy="3087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"/>
              </a:lnSpc>
            </a:pPr>
            <a:endParaRPr/>
          </a:p>
          <a:p>
            <a:pPr marL="64770"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фев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ал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ап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рел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58775" algn="l" rtl="0">
              <a:lnSpc>
                <a:spcPts val="1105"/>
              </a:lnSpc>
              <a:spcBef>
                <a:spcPts val="95"/>
              </a:spcBef>
            </a:pPr>
            <a:r>
              <a:rPr lang="en-US" altLang="zh-CN" sz="1000" spc="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2020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8" name="Text Box758"/>
          <p:cNvSpPr txBox="1"/>
          <p:nvPr/>
        </p:nvSpPr>
        <p:spPr>
          <a:xfrm>
            <a:off x="7994650" y="2089023"/>
            <a:ext cx="971538" cy="3087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"/>
              </a:lnSpc>
            </a:pPr>
            <a:endParaRPr/>
          </a:p>
          <a:p>
            <a:pPr marL="64770"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фев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ал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ап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рел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58775" algn="l" rtl="0">
              <a:lnSpc>
                <a:spcPts val="1105"/>
              </a:lnSpc>
              <a:spcBef>
                <a:spcPts val="95"/>
              </a:spcBef>
            </a:pPr>
            <a:r>
              <a:rPr lang="en-US" altLang="zh-CN" sz="1000" spc="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2020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59" name="Text Box759"/>
          <p:cNvSpPr txBox="1"/>
          <p:nvPr/>
        </p:nvSpPr>
        <p:spPr>
          <a:xfrm>
            <a:off x="2165477" y="2397773"/>
            <a:ext cx="971537" cy="163944"/>
          </a:xfrm>
          <a:prstGeom prst="rect">
            <a:avLst/>
          </a:prstGeom>
          <a:solidFill>
            <a:srgbClr val="558ED5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0" name="Text Box760"/>
          <p:cNvSpPr txBox="1"/>
          <p:nvPr/>
        </p:nvSpPr>
        <p:spPr>
          <a:xfrm>
            <a:off x="4108577" y="2397773"/>
            <a:ext cx="971538" cy="163944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1" name="Text Box761"/>
          <p:cNvSpPr txBox="1"/>
          <p:nvPr/>
        </p:nvSpPr>
        <p:spPr>
          <a:xfrm>
            <a:off x="6051550" y="2397773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2" name="Text Box762"/>
          <p:cNvSpPr txBox="1"/>
          <p:nvPr/>
        </p:nvSpPr>
        <p:spPr>
          <a:xfrm>
            <a:off x="7023100" y="2397773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3" name="Text Box763"/>
          <p:cNvSpPr txBox="1"/>
          <p:nvPr/>
        </p:nvSpPr>
        <p:spPr>
          <a:xfrm>
            <a:off x="7994650" y="2397773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529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4" name="Text Box764"/>
          <p:cNvSpPr txBox="1"/>
          <p:nvPr/>
        </p:nvSpPr>
        <p:spPr>
          <a:xfrm>
            <a:off x="7023100" y="2561730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5" name="Text Box765"/>
          <p:cNvSpPr txBox="1"/>
          <p:nvPr/>
        </p:nvSpPr>
        <p:spPr>
          <a:xfrm>
            <a:off x="3137027" y="2725687"/>
            <a:ext cx="971537" cy="1639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6" name="Text Box766"/>
          <p:cNvSpPr txBox="1"/>
          <p:nvPr/>
        </p:nvSpPr>
        <p:spPr>
          <a:xfrm>
            <a:off x="5080127" y="2725687"/>
            <a:ext cx="971538" cy="163944"/>
          </a:xfrm>
          <a:prstGeom prst="rect">
            <a:avLst/>
          </a:prstGeom>
          <a:solidFill>
            <a:srgbClr val="B3A2C7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7" name="Text Box767"/>
          <p:cNvSpPr txBox="1"/>
          <p:nvPr/>
        </p:nvSpPr>
        <p:spPr>
          <a:xfrm>
            <a:off x="6051550" y="2725687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8" name="Text Box768"/>
          <p:cNvSpPr txBox="1"/>
          <p:nvPr/>
        </p:nvSpPr>
        <p:spPr>
          <a:xfrm>
            <a:off x="7023100" y="2725687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69" name="Text Box769"/>
          <p:cNvSpPr txBox="1"/>
          <p:nvPr/>
        </p:nvSpPr>
        <p:spPr>
          <a:xfrm>
            <a:off x="3137027" y="2889644"/>
            <a:ext cx="971537" cy="1639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0" name="Text Box770"/>
          <p:cNvSpPr txBox="1"/>
          <p:nvPr/>
        </p:nvSpPr>
        <p:spPr>
          <a:xfrm>
            <a:off x="4108577" y="2889644"/>
            <a:ext cx="971538" cy="163944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1" name="Text Box771"/>
          <p:cNvSpPr txBox="1"/>
          <p:nvPr/>
        </p:nvSpPr>
        <p:spPr>
          <a:xfrm>
            <a:off x="6051550" y="2889644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2" name="Text Box772"/>
          <p:cNvSpPr txBox="1"/>
          <p:nvPr/>
        </p:nvSpPr>
        <p:spPr>
          <a:xfrm>
            <a:off x="7023100" y="2889644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3" name="Text Box773"/>
          <p:cNvSpPr txBox="1"/>
          <p:nvPr/>
        </p:nvSpPr>
        <p:spPr>
          <a:xfrm>
            <a:off x="7023100" y="3053601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4" name="Text Box774"/>
          <p:cNvSpPr txBox="1"/>
          <p:nvPr/>
        </p:nvSpPr>
        <p:spPr>
          <a:xfrm>
            <a:off x="7023100" y="3217558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5" name="Text Box775"/>
          <p:cNvSpPr txBox="1"/>
          <p:nvPr/>
        </p:nvSpPr>
        <p:spPr>
          <a:xfrm>
            <a:off x="7994650" y="3217558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529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6" name="Text Box776"/>
          <p:cNvSpPr txBox="1"/>
          <p:nvPr/>
        </p:nvSpPr>
        <p:spPr>
          <a:xfrm>
            <a:off x="2165477" y="3381515"/>
            <a:ext cx="971537" cy="163944"/>
          </a:xfrm>
          <a:prstGeom prst="rect">
            <a:avLst/>
          </a:prstGeom>
          <a:solidFill>
            <a:srgbClr val="558ED5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7" name="Text Box777"/>
          <p:cNvSpPr txBox="1"/>
          <p:nvPr/>
        </p:nvSpPr>
        <p:spPr>
          <a:xfrm>
            <a:off x="3137027" y="3381515"/>
            <a:ext cx="971537" cy="1639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8" name="Text Box778"/>
          <p:cNvSpPr txBox="1"/>
          <p:nvPr/>
        </p:nvSpPr>
        <p:spPr>
          <a:xfrm>
            <a:off x="4108577" y="3381515"/>
            <a:ext cx="971538" cy="163944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79" name="Text Box779"/>
          <p:cNvSpPr txBox="1"/>
          <p:nvPr/>
        </p:nvSpPr>
        <p:spPr>
          <a:xfrm>
            <a:off x="6051550" y="3381515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0" name="Text Box780"/>
          <p:cNvSpPr txBox="1"/>
          <p:nvPr/>
        </p:nvSpPr>
        <p:spPr>
          <a:xfrm>
            <a:off x="7023100" y="3381515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1" name="Text Box781"/>
          <p:cNvSpPr txBox="1"/>
          <p:nvPr/>
        </p:nvSpPr>
        <p:spPr>
          <a:xfrm>
            <a:off x="7994650" y="3381515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529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2" name="Text Box782"/>
          <p:cNvSpPr txBox="1"/>
          <p:nvPr/>
        </p:nvSpPr>
        <p:spPr>
          <a:xfrm>
            <a:off x="7023100" y="3545472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3" name="Text Box783"/>
          <p:cNvSpPr txBox="1"/>
          <p:nvPr/>
        </p:nvSpPr>
        <p:spPr>
          <a:xfrm>
            <a:off x="7994650" y="3545472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529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4" name="Text Box784"/>
          <p:cNvSpPr txBox="1"/>
          <p:nvPr/>
        </p:nvSpPr>
        <p:spPr>
          <a:xfrm>
            <a:off x="7023100" y="3709429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5" name="Text Box785"/>
          <p:cNvSpPr txBox="1"/>
          <p:nvPr/>
        </p:nvSpPr>
        <p:spPr>
          <a:xfrm>
            <a:off x="7994650" y="3709429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529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6" name="Text Box786"/>
          <p:cNvSpPr txBox="1"/>
          <p:nvPr/>
        </p:nvSpPr>
        <p:spPr>
          <a:xfrm>
            <a:off x="2165477" y="3873386"/>
            <a:ext cx="971537" cy="163944"/>
          </a:xfrm>
          <a:prstGeom prst="rect">
            <a:avLst/>
          </a:prstGeom>
          <a:solidFill>
            <a:srgbClr val="558ED5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7" name="Text Box787"/>
          <p:cNvSpPr txBox="1"/>
          <p:nvPr/>
        </p:nvSpPr>
        <p:spPr>
          <a:xfrm>
            <a:off x="3137027" y="3873386"/>
            <a:ext cx="971537" cy="1639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8" name="Text Box788"/>
          <p:cNvSpPr txBox="1"/>
          <p:nvPr/>
        </p:nvSpPr>
        <p:spPr>
          <a:xfrm>
            <a:off x="4108577" y="3873386"/>
            <a:ext cx="971538" cy="163944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89" name="Text Box789"/>
          <p:cNvSpPr txBox="1"/>
          <p:nvPr/>
        </p:nvSpPr>
        <p:spPr>
          <a:xfrm>
            <a:off x="6051550" y="3873386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0" name="Text Box790"/>
          <p:cNvSpPr txBox="1"/>
          <p:nvPr/>
        </p:nvSpPr>
        <p:spPr>
          <a:xfrm>
            <a:off x="7023100" y="3873386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1" name="Text Box791"/>
          <p:cNvSpPr txBox="1"/>
          <p:nvPr/>
        </p:nvSpPr>
        <p:spPr>
          <a:xfrm>
            <a:off x="3137027" y="4037216"/>
            <a:ext cx="971537" cy="1639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2" name="Text Box792"/>
          <p:cNvSpPr txBox="1"/>
          <p:nvPr/>
        </p:nvSpPr>
        <p:spPr>
          <a:xfrm>
            <a:off x="4108577" y="4037216"/>
            <a:ext cx="971538" cy="163944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3" name="Text Box793"/>
          <p:cNvSpPr txBox="1"/>
          <p:nvPr/>
        </p:nvSpPr>
        <p:spPr>
          <a:xfrm>
            <a:off x="6051550" y="4037216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4" name="Text Box794"/>
          <p:cNvSpPr txBox="1"/>
          <p:nvPr/>
        </p:nvSpPr>
        <p:spPr>
          <a:xfrm>
            <a:off x="7023100" y="4037216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5" name="Text Box795"/>
          <p:cNvSpPr txBox="1"/>
          <p:nvPr/>
        </p:nvSpPr>
        <p:spPr>
          <a:xfrm>
            <a:off x="2165477" y="4201173"/>
            <a:ext cx="971537" cy="163945"/>
          </a:xfrm>
          <a:prstGeom prst="rect">
            <a:avLst/>
          </a:prstGeom>
          <a:solidFill>
            <a:srgbClr val="558ED5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6" name="Text Box796"/>
          <p:cNvSpPr txBox="1"/>
          <p:nvPr/>
        </p:nvSpPr>
        <p:spPr>
          <a:xfrm>
            <a:off x="4108577" y="4201173"/>
            <a:ext cx="971538" cy="163945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7" name="Text Box797"/>
          <p:cNvSpPr txBox="1"/>
          <p:nvPr/>
        </p:nvSpPr>
        <p:spPr>
          <a:xfrm>
            <a:off x="6051550" y="4201173"/>
            <a:ext cx="971538" cy="1639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8" name="Text Box798"/>
          <p:cNvSpPr txBox="1"/>
          <p:nvPr/>
        </p:nvSpPr>
        <p:spPr>
          <a:xfrm>
            <a:off x="7023100" y="4201173"/>
            <a:ext cx="971538" cy="1639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99" name="Text Box799"/>
          <p:cNvSpPr txBox="1"/>
          <p:nvPr/>
        </p:nvSpPr>
        <p:spPr>
          <a:xfrm>
            <a:off x="7994650" y="4201173"/>
            <a:ext cx="971538" cy="1639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"/>
              </a:lnSpc>
            </a:pPr>
            <a:endParaRPr/>
          </a:p>
          <a:p>
            <a:pPr marL="45529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0" name="Text Box800"/>
          <p:cNvSpPr txBox="1"/>
          <p:nvPr/>
        </p:nvSpPr>
        <p:spPr>
          <a:xfrm>
            <a:off x="2165477" y="4365193"/>
            <a:ext cx="971537" cy="175057"/>
          </a:xfrm>
          <a:prstGeom prst="rect">
            <a:avLst/>
          </a:prstGeom>
          <a:solidFill>
            <a:srgbClr val="558ED5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6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1" name="Text Box801"/>
          <p:cNvSpPr txBox="1"/>
          <p:nvPr/>
        </p:nvSpPr>
        <p:spPr>
          <a:xfrm>
            <a:off x="7023100" y="4365193"/>
            <a:ext cx="971538" cy="17505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6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2" name="Text Box802"/>
          <p:cNvSpPr txBox="1"/>
          <p:nvPr/>
        </p:nvSpPr>
        <p:spPr>
          <a:xfrm>
            <a:off x="4108577" y="4540212"/>
            <a:ext cx="971538" cy="196126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3" name="Text Box803"/>
          <p:cNvSpPr txBox="1"/>
          <p:nvPr/>
        </p:nvSpPr>
        <p:spPr>
          <a:xfrm>
            <a:off x="6051550" y="4540212"/>
            <a:ext cx="971538" cy="19612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4" name="Text Box804"/>
          <p:cNvSpPr txBox="1"/>
          <p:nvPr/>
        </p:nvSpPr>
        <p:spPr>
          <a:xfrm>
            <a:off x="3137027" y="4736351"/>
            <a:ext cx="971537" cy="1639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5" name="Text Box805"/>
          <p:cNvSpPr txBox="1"/>
          <p:nvPr/>
        </p:nvSpPr>
        <p:spPr>
          <a:xfrm>
            <a:off x="7023100" y="4736351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6" name="Text Box806"/>
          <p:cNvSpPr txBox="1"/>
          <p:nvPr/>
        </p:nvSpPr>
        <p:spPr>
          <a:xfrm>
            <a:off x="3137027" y="4900308"/>
            <a:ext cx="971537" cy="1639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7" name="Text Box807"/>
          <p:cNvSpPr txBox="1"/>
          <p:nvPr/>
        </p:nvSpPr>
        <p:spPr>
          <a:xfrm>
            <a:off x="6051550" y="4900308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8" name="Text Box808"/>
          <p:cNvSpPr txBox="1"/>
          <p:nvPr/>
        </p:nvSpPr>
        <p:spPr>
          <a:xfrm>
            <a:off x="7023100" y="4900308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09" name="Text Box809"/>
          <p:cNvSpPr txBox="1"/>
          <p:nvPr/>
        </p:nvSpPr>
        <p:spPr>
          <a:xfrm>
            <a:off x="3137027" y="5064265"/>
            <a:ext cx="971537" cy="1639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0" name="Text Box810"/>
          <p:cNvSpPr txBox="1"/>
          <p:nvPr/>
        </p:nvSpPr>
        <p:spPr>
          <a:xfrm>
            <a:off x="4108577" y="5064265"/>
            <a:ext cx="971538" cy="163944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1" name="Text Box811"/>
          <p:cNvSpPr txBox="1"/>
          <p:nvPr/>
        </p:nvSpPr>
        <p:spPr>
          <a:xfrm>
            <a:off x="5080127" y="5064265"/>
            <a:ext cx="971538" cy="163944"/>
          </a:xfrm>
          <a:prstGeom prst="rect">
            <a:avLst/>
          </a:prstGeom>
          <a:solidFill>
            <a:srgbClr val="B3A2C7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2" name="Text Box812"/>
          <p:cNvSpPr txBox="1"/>
          <p:nvPr/>
        </p:nvSpPr>
        <p:spPr>
          <a:xfrm>
            <a:off x="6051550" y="5064265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3" name="Text Box813"/>
          <p:cNvSpPr txBox="1"/>
          <p:nvPr/>
        </p:nvSpPr>
        <p:spPr>
          <a:xfrm>
            <a:off x="7023100" y="5064265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4" name="Text Box814"/>
          <p:cNvSpPr txBox="1"/>
          <p:nvPr/>
        </p:nvSpPr>
        <p:spPr>
          <a:xfrm>
            <a:off x="2165477" y="5228222"/>
            <a:ext cx="971537" cy="163944"/>
          </a:xfrm>
          <a:prstGeom prst="rect">
            <a:avLst/>
          </a:prstGeom>
          <a:solidFill>
            <a:srgbClr val="558ED5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5" name="Text Box815"/>
          <p:cNvSpPr txBox="1"/>
          <p:nvPr/>
        </p:nvSpPr>
        <p:spPr>
          <a:xfrm>
            <a:off x="4108577" y="5228222"/>
            <a:ext cx="971538" cy="163944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6" name="Text Box816"/>
          <p:cNvSpPr txBox="1"/>
          <p:nvPr/>
        </p:nvSpPr>
        <p:spPr>
          <a:xfrm>
            <a:off x="6051550" y="5228222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7" name="Text Box817"/>
          <p:cNvSpPr txBox="1"/>
          <p:nvPr/>
        </p:nvSpPr>
        <p:spPr>
          <a:xfrm>
            <a:off x="7023100" y="5228222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8" name="Text Box818"/>
          <p:cNvSpPr txBox="1"/>
          <p:nvPr/>
        </p:nvSpPr>
        <p:spPr>
          <a:xfrm>
            <a:off x="7994650" y="5228222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529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19" name="Text Box819"/>
          <p:cNvSpPr txBox="1"/>
          <p:nvPr/>
        </p:nvSpPr>
        <p:spPr>
          <a:xfrm>
            <a:off x="3137027" y="5392179"/>
            <a:ext cx="971537" cy="1639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20" name="Text Box820"/>
          <p:cNvSpPr txBox="1"/>
          <p:nvPr/>
        </p:nvSpPr>
        <p:spPr>
          <a:xfrm>
            <a:off x="4108577" y="5392179"/>
            <a:ext cx="971538" cy="163944"/>
          </a:xfrm>
          <a:prstGeom prst="rect">
            <a:avLst/>
          </a:prstGeom>
          <a:solidFill>
            <a:srgbClr val="D9969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21" name="Text Box821"/>
          <p:cNvSpPr txBox="1"/>
          <p:nvPr/>
        </p:nvSpPr>
        <p:spPr>
          <a:xfrm>
            <a:off x="5080127" y="5392179"/>
            <a:ext cx="971538" cy="163944"/>
          </a:xfrm>
          <a:prstGeom prst="rect">
            <a:avLst/>
          </a:prstGeom>
          <a:solidFill>
            <a:srgbClr val="B3A2C7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22" name="Text Box822"/>
          <p:cNvSpPr txBox="1"/>
          <p:nvPr/>
        </p:nvSpPr>
        <p:spPr>
          <a:xfrm>
            <a:off x="6051550" y="5392179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23" name="Text Box823"/>
          <p:cNvSpPr txBox="1"/>
          <p:nvPr/>
        </p:nvSpPr>
        <p:spPr>
          <a:xfrm>
            <a:off x="7023100" y="5392179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24" name="Text Box824"/>
          <p:cNvSpPr txBox="1"/>
          <p:nvPr/>
        </p:nvSpPr>
        <p:spPr>
          <a:xfrm>
            <a:off x="6051550" y="5556085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25" name="Text Box825"/>
          <p:cNvSpPr txBox="1"/>
          <p:nvPr/>
        </p:nvSpPr>
        <p:spPr>
          <a:xfrm>
            <a:off x="7023100" y="5556085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26" name="Text Box826"/>
          <p:cNvSpPr txBox="1"/>
          <p:nvPr/>
        </p:nvSpPr>
        <p:spPr>
          <a:xfrm>
            <a:off x="2165477" y="5720029"/>
            <a:ext cx="971537" cy="175057"/>
          </a:xfrm>
          <a:prstGeom prst="rect">
            <a:avLst/>
          </a:prstGeom>
          <a:solidFill>
            <a:srgbClr val="558ED5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65"/>
              </a:lnSpc>
            </a:pPr>
            <a:endParaRPr/>
          </a:p>
          <a:p>
            <a:pPr marL="454025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27" name="Text Box827"/>
          <p:cNvSpPr txBox="1"/>
          <p:nvPr/>
        </p:nvSpPr>
        <p:spPr>
          <a:xfrm>
            <a:off x="7023100" y="5720029"/>
            <a:ext cx="971538" cy="17505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6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28" name="Text Box828"/>
          <p:cNvSpPr txBox="1"/>
          <p:nvPr/>
        </p:nvSpPr>
        <p:spPr>
          <a:xfrm>
            <a:off x="2165477" y="6059030"/>
            <a:ext cx="971537" cy="163945"/>
          </a:xfrm>
          <a:prstGeom prst="rect">
            <a:avLst/>
          </a:prstGeom>
          <a:solidFill>
            <a:srgbClr val="558ED5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0"/>
              </a:lnSpc>
            </a:pPr>
            <a:endParaRPr/>
          </a:p>
          <a:p>
            <a:pPr marL="454025" algn="l" rtl="0">
              <a:lnSpc>
                <a:spcPts val="99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*</a:t>
            </a:r>
            <a:endParaRPr lang="en-US" altLang="zh-CN" sz="10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29" name="Text Box829"/>
          <p:cNvSpPr txBox="1"/>
          <p:nvPr/>
        </p:nvSpPr>
        <p:spPr>
          <a:xfrm>
            <a:off x="5080127" y="6059030"/>
            <a:ext cx="971538" cy="163945"/>
          </a:xfrm>
          <a:prstGeom prst="rect">
            <a:avLst/>
          </a:prstGeom>
          <a:solidFill>
            <a:srgbClr val="B3A2C7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30" name="Text Box830"/>
          <p:cNvSpPr txBox="1"/>
          <p:nvPr/>
        </p:nvSpPr>
        <p:spPr>
          <a:xfrm>
            <a:off x="6051550" y="6059030"/>
            <a:ext cx="971538" cy="1639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31" name="Text Box831"/>
          <p:cNvSpPr txBox="1"/>
          <p:nvPr/>
        </p:nvSpPr>
        <p:spPr>
          <a:xfrm>
            <a:off x="7023100" y="6059030"/>
            <a:ext cx="971538" cy="1639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32" name="Text Box832"/>
          <p:cNvSpPr txBox="1"/>
          <p:nvPr/>
        </p:nvSpPr>
        <p:spPr>
          <a:xfrm>
            <a:off x="7023100" y="6222975"/>
            <a:ext cx="971538" cy="1639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33" name="Text Box833"/>
          <p:cNvSpPr txBox="1"/>
          <p:nvPr/>
        </p:nvSpPr>
        <p:spPr>
          <a:xfrm>
            <a:off x="7023100" y="6386919"/>
            <a:ext cx="971538" cy="3087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695"/>
              </a:lnSpc>
            </a:pPr>
            <a:endParaRPr/>
          </a:p>
          <a:p>
            <a:pPr marL="454660"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34" name="Text Box834"/>
          <p:cNvSpPr txBox="1"/>
          <p:nvPr/>
        </p:nvSpPr>
        <p:spPr>
          <a:xfrm>
            <a:off x="2325624" y="221174"/>
            <a:ext cx="6276384" cy="6289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76200" indent="280670" algn="ctr" rtl="0">
              <a:lnSpc>
                <a:spcPts val="1650"/>
              </a:lnSpc>
            </a:pP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афи</a:t>
            </a:r>
            <a:r>
              <a:rPr lang="en-US" altLang="zh-CN" sz="1400" b="1" spc="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400" b="1" spc="-11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8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ед</a:t>
            </a:r>
            <a:r>
              <a:rPr lang="en-US" altLang="zh-CN" sz="1400" b="1" spc="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ния</a:t>
            </a:r>
            <a:r>
              <a:rPr lang="en-US" altLang="zh-CN" sz="1400" b="1" spc="-2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тенс</a:t>
            </a:r>
            <a:r>
              <a:rPr lang="en-US" altLang="zh-CN" sz="1400" b="1" spc="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вных</a:t>
            </a:r>
            <a:r>
              <a:rPr lang="en-US" altLang="zh-CN" sz="1400" b="1" spc="-28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нят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400" b="1" spc="-31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1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400" b="1" spc="-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отовке</a:t>
            </a:r>
            <a:r>
              <a:rPr lang="en-US" altLang="zh-CN" sz="1400" b="1" spc="35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3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шк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оль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иков</a:t>
            </a:r>
            <a:r>
              <a:rPr lang="en-US" altLang="zh-CN" sz="1400" b="1" spc="-2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400" b="1" spc="1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-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сн</a:t>
            </a:r>
            <a:r>
              <a:rPr lang="en-US" altLang="zh-CN" sz="1400" b="1" spc="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дарс</a:t>
            </a:r>
            <a:r>
              <a:rPr lang="en-US" altLang="zh-CN" sz="1400" b="1" spc="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400" b="1" spc="-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400" b="1" spc="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12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400" b="1" spc="8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-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400" b="1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400" b="1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уча</a:t>
            </a:r>
            <a:r>
              <a:rPr lang="en-US" altLang="zh-CN" sz="1400" b="1" spc="1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400" b="1" spc="-8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ю</a:t>
            </a:r>
            <a:r>
              <a:rPr lang="en-US" altLang="zh-CN" sz="1400" b="1" spc="-23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400" b="1" spc="-11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гионал</a:t>
            </a:r>
            <a:r>
              <a:rPr lang="en-US" altLang="zh-CN" sz="1400" b="1" spc="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-8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-1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3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за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кл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ю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400" b="1" spc="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-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5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ьном</a:t>
            </a:r>
            <a:r>
              <a:rPr lang="en-US" altLang="zh-CN" sz="1400" b="1" spc="-42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эт</a:t>
            </a:r>
            <a:r>
              <a:rPr lang="en-US" altLang="zh-CN" sz="1400" b="1" spc="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па</a:t>
            </a:r>
            <a:r>
              <a:rPr lang="en-US" altLang="zh-CN" sz="1400" b="1" spc="9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400" b="1" spc="-3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всеросс</a:t>
            </a:r>
            <a:r>
              <a:rPr lang="en-US" altLang="zh-CN" sz="1400" b="1" spc="7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йской</a:t>
            </a:r>
            <a:r>
              <a:rPr lang="en-US" altLang="zh-CN" sz="1400" b="1" spc="-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оли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пи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ды</a:t>
            </a:r>
            <a:r>
              <a:rPr lang="en-US" altLang="zh-CN" sz="1400" b="1" spc="-41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ш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400" b="1" spc="-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6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1400" b="1" spc="0" dirty="0">
                <a:solidFill>
                  <a:srgbClr val="254061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ников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35" name="Text Box835"/>
          <p:cNvSpPr txBox="1"/>
          <p:nvPr/>
        </p:nvSpPr>
        <p:spPr>
          <a:xfrm>
            <a:off x="3146171" y="1253435"/>
            <a:ext cx="1942355" cy="2924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16510" algn="l" rtl="0">
              <a:lnSpc>
                <a:spcPts val="1150"/>
              </a:lnSpc>
            </a:pPr>
            <a:r>
              <a:rPr lang="en-US" altLang="zh-CN" sz="1000" b="1" spc="-4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нят</a:t>
            </a:r>
            <a:r>
              <a:rPr lang="en-US" altLang="zh-CN" sz="1000" b="1" spc="-22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ия</a:t>
            </a:r>
            <a:r>
              <a:rPr lang="en-US" altLang="zh-CN" sz="1000" b="1" spc="-3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Цент</a:t>
            </a:r>
            <a:r>
              <a:rPr lang="en-US" altLang="zh-CN" sz="1000" b="1" spc="-22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</a:t>
            </a:r>
            <a:r>
              <a:rPr lang="en-US" altLang="zh-CN" sz="1000" b="1" spc="98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</a:t>
            </a:r>
            <a:r>
              <a:rPr lang="en-US" altLang="zh-CN" sz="1000" b="1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фи</a:t>
            </a:r>
            <a:r>
              <a:rPr lang="en-US" altLang="zh-CN" sz="1000" b="1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ьна</a:t>
            </a:r>
            <a:r>
              <a:rPr lang="en-US" altLang="zh-CN" sz="1000" b="1" spc="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1000" b="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пед</a:t>
            </a:r>
            <a:r>
              <a:rPr lang="en-US" altLang="zh-CN" sz="1000" b="1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го</a:t>
            </a:r>
            <a:r>
              <a:rPr lang="en-US" altLang="zh-CN" sz="1000" b="1" spc="-24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гического</a:t>
            </a:r>
            <a:r>
              <a:rPr lang="en-US" altLang="zh-CN" sz="1000" b="1" spc="6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(осенняя)</a:t>
            </a:r>
            <a:r>
              <a:rPr lang="en-US" altLang="zh-CN" sz="1000" b="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см</a:t>
            </a:r>
            <a:r>
              <a:rPr lang="en-US" altLang="zh-CN" sz="1000" b="1" spc="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1000" b="1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36" name="Text Box836"/>
          <p:cNvSpPr txBox="1"/>
          <p:nvPr/>
        </p:nvSpPr>
        <p:spPr>
          <a:xfrm>
            <a:off x="5095621" y="1329635"/>
            <a:ext cx="2902769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Образоват</a:t>
            </a:r>
            <a:r>
              <a:rPr lang="en-US" altLang="zh-CN" sz="1000" b="1" spc="-23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ельно</a:t>
            </a:r>
            <a:r>
              <a:rPr lang="en-US" altLang="zh-CN" sz="1000" b="1" spc="15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тр</a:t>
            </a:r>
            <a:r>
              <a:rPr lang="en-US" altLang="zh-CN" sz="1000" b="1" spc="-1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b="1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ровочн</a:t>
            </a:r>
            <a:r>
              <a:rPr lang="en-US" altLang="zh-CN" sz="1000" b="1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1000" b="1" spc="29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тр</a:t>
            </a:r>
            <a:r>
              <a:rPr lang="en-US" altLang="zh-CN" sz="1000" b="1" spc="-1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b="1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ровочн</a:t>
            </a:r>
            <a:r>
              <a:rPr lang="en-US" altLang="zh-CN" sz="1000" b="1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37" name="Text Box837"/>
          <p:cNvSpPr txBox="1"/>
          <p:nvPr/>
        </p:nvSpPr>
        <p:spPr>
          <a:xfrm>
            <a:off x="850697" y="1562172"/>
            <a:ext cx="977429" cy="1400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редмет</a:t>
            </a:r>
            <a:r>
              <a:rPr lang="en-US" altLang="zh-CN" sz="1000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ы/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-24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рмы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38" name="Text Box838"/>
          <p:cNvSpPr txBox="1"/>
          <p:nvPr/>
        </p:nvSpPr>
        <p:spPr>
          <a:xfrm>
            <a:off x="850697" y="1714572"/>
            <a:ext cx="1211692" cy="1400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вны</a:t>
            </a:r>
            <a:r>
              <a:rPr lang="en-US" altLang="zh-CN" sz="1000" spc="-23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1000" spc="5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1000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39" name="Text Box839"/>
          <p:cNvSpPr txBox="1"/>
          <p:nvPr/>
        </p:nvSpPr>
        <p:spPr>
          <a:xfrm>
            <a:off x="479146" y="2412310"/>
            <a:ext cx="1328615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lang="en-US" altLang="zh-CN" sz="1000" spc="21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</a:t>
            </a:r>
            <a:r>
              <a:rPr lang="en-US" altLang="zh-CN" sz="1000" spc="-1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ий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ски</a:t>
            </a:r>
            <a:r>
              <a:rPr lang="en-US" altLang="zh-CN" sz="1000" spc="-24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1000" spc="4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0" name="Text Box840"/>
          <p:cNvSpPr txBox="1"/>
          <p:nvPr/>
        </p:nvSpPr>
        <p:spPr>
          <a:xfrm>
            <a:off x="479146" y="2576267"/>
            <a:ext cx="1041858" cy="1400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lang="en-US" altLang="zh-CN" sz="1000" spc="21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аст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-24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омия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1" name="Text Box841"/>
          <p:cNvSpPr txBox="1"/>
          <p:nvPr/>
        </p:nvSpPr>
        <p:spPr>
          <a:xfrm>
            <a:off x="479146" y="2740224"/>
            <a:ext cx="908029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lang="en-US" altLang="zh-CN" sz="1000" spc="21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ол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ги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2" name="Text Box842"/>
          <p:cNvSpPr txBox="1"/>
          <p:nvPr/>
        </p:nvSpPr>
        <p:spPr>
          <a:xfrm>
            <a:off x="479146" y="2904181"/>
            <a:ext cx="961156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lang="en-US" altLang="zh-CN" sz="1000" spc="21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ге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гр</a:t>
            </a:r>
            <a:r>
              <a:rPr lang="en-US" altLang="zh-CN" sz="1000" spc="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3" name="Text Box843"/>
          <p:cNvSpPr txBox="1"/>
          <p:nvPr/>
        </p:nvSpPr>
        <p:spPr>
          <a:xfrm>
            <a:off x="479146" y="3068138"/>
            <a:ext cx="1357835" cy="1400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lang="en-US" altLang="zh-CN" sz="1000" spc="21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ск</a:t>
            </a:r>
            <a:r>
              <a:rPr lang="en-US" altLang="zh-CN" sz="1000" spc="-2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сство</a:t>
            </a:r>
            <a:r>
              <a:rPr lang="en-US" altLang="zh-CN" sz="1000" spc="54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(М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1000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К)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4" name="Text Box844"/>
          <p:cNvSpPr txBox="1"/>
          <p:nvPr/>
        </p:nvSpPr>
        <p:spPr>
          <a:xfrm>
            <a:off x="479146" y="3232222"/>
            <a:ext cx="1270808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6</a:t>
            </a:r>
            <a:r>
              <a:rPr lang="en-US" altLang="zh-CN" sz="1000" spc="21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4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ис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ск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1000" spc="5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5" name="Text Box845"/>
          <p:cNvSpPr txBox="1"/>
          <p:nvPr/>
        </p:nvSpPr>
        <p:spPr>
          <a:xfrm>
            <a:off x="479146" y="3396178"/>
            <a:ext cx="840989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</a:t>
            </a:r>
            <a:r>
              <a:rPr lang="en-US" altLang="zh-CN" sz="1000" spc="21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рия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6" name="Text Box846"/>
          <p:cNvSpPr txBox="1"/>
          <p:nvPr/>
        </p:nvSpPr>
        <p:spPr>
          <a:xfrm>
            <a:off x="479146" y="3560136"/>
            <a:ext cx="1380604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</a:t>
            </a:r>
            <a:r>
              <a:rPr lang="en-US" altLang="zh-CN" sz="1000" spc="21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ит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ья</a:t>
            </a:r>
            <a:r>
              <a:rPr lang="en-US" altLang="zh-CN" sz="1000" spc="-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ск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1000" spc="5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7" name="Text Box847"/>
          <p:cNvSpPr txBox="1"/>
          <p:nvPr/>
        </p:nvSpPr>
        <p:spPr>
          <a:xfrm>
            <a:off x="479146" y="3724093"/>
            <a:ext cx="1263219" cy="1400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</a:t>
            </a:r>
            <a:r>
              <a:rPr lang="en-US" altLang="zh-CN" sz="1000" spc="21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ск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1000" spc="5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8" name="Text Box848"/>
          <p:cNvSpPr txBox="1"/>
          <p:nvPr/>
        </p:nvSpPr>
        <p:spPr>
          <a:xfrm>
            <a:off x="447142" y="3888050"/>
            <a:ext cx="1038571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ерат</a:t>
            </a:r>
            <a:r>
              <a:rPr lang="en-US" altLang="zh-CN" sz="1000" spc="-2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49" name="Text Box849"/>
          <p:cNvSpPr txBox="1"/>
          <p:nvPr/>
        </p:nvSpPr>
        <p:spPr>
          <a:xfrm>
            <a:off x="447142" y="4052134"/>
            <a:ext cx="1066146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математ</a:t>
            </a:r>
            <a:r>
              <a:rPr lang="en-US" altLang="zh-CN" sz="1000" spc="-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0" name="Text Box850"/>
          <p:cNvSpPr txBox="1"/>
          <p:nvPr/>
        </p:nvSpPr>
        <p:spPr>
          <a:xfrm>
            <a:off x="447142" y="4216091"/>
            <a:ext cx="1258540" cy="1400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4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не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мец</a:t>
            </a:r>
            <a:r>
              <a:rPr lang="en-US" altLang="zh-CN" sz="1000" spc="-1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1000" spc="5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1" name="Text Box851"/>
          <p:cNvSpPr txBox="1"/>
          <p:nvPr/>
        </p:nvSpPr>
        <p:spPr>
          <a:xfrm>
            <a:off x="447142" y="4385890"/>
            <a:ext cx="1705057" cy="32557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8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13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обще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-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ознан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е,</a:t>
            </a:r>
            <a:r>
              <a:rPr lang="en-US" altLang="zh-CN" sz="1000" spc="6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раво</a:t>
            </a:r>
            <a:r>
              <a:rPr lang="en-US" altLang="zh-CN" sz="100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обще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-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ознан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2" name="Text Box852"/>
          <p:cNvSpPr txBox="1"/>
          <p:nvPr/>
        </p:nvSpPr>
        <p:spPr>
          <a:xfrm>
            <a:off x="447142" y="4751650"/>
            <a:ext cx="751687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раво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3" name="Text Box853"/>
          <p:cNvSpPr txBox="1"/>
          <p:nvPr/>
        </p:nvSpPr>
        <p:spPr>
          <a:xfrm>
            <a:off x="447142" y="4915607"/>
            <a:ext cx="1167086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16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ру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сс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1000" spc="4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4" name="Text Box854"/>
          <p:cNvSpPr txBox="1"/>
          <p:nvPr/>
        </p:nvSpPr>
        <p:spPr>
          <a:xfrm>
            <a:off x="447142" y="5079564"/>
            <a:ext cx="825432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17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фи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зи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5" name="Text Box855"/>
          <p:cNvSpPr txBox="1"/>
          <p:nvPr/>
        </p:nvSpPr>
        <p:spPr>
          <a:xfrm>
            <a:off x="447142" y="5243521"/>
            <a:ext cx="1436515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18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фран</a:t>
            </a:r>
            <a:r>
              <a:rPr lang="en-US" altLang="zh-CN" sz="1000" spc="-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</a:t>
            </a:r>
            <a:r>
              <a:rPr lang="en-US" altLang="zh-CN" sz="1000" spc="-2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зски</a:t>
            </a:r>
            <a:r>
              <a:rPr lang="en-US" altLang="zh-CN" sz="1000" spc="-24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й</a:t>
            </a:r>
            <a:r>
              <a:rPr lang="en-US" altLang="zh-CN" sz="1000" spc="4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яз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ы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6" name="Text Box856"/>
          <p:cNvSpPr txBox="1"/>
          <p:nvPr/>
        </p:nvSpPr>
        <p:spPr>
          <a:xfrm>
            <a:off x="447142" y="5407478"/>
            <a:ext cx="777112" cy="1400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7" name="Text Box857"/>
          <p:cNvSpPr txBox="1"/>
          <p:nvPr/>
        </p:nvSpPr>
        <p:spPr>
          <a:xfrm>
            <a:off x="447142" y="5571511"/>
            <a:ext cx="924728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эк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лог</a:t>
            </a:r>
            <a:r>
              <a:rPr lang="en-US" altLang="zh-CN" sz="1000" spc="-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8" name="Text Box858"/>
          <p:cNvSpPr txBox="1"/>
          <p:nvPr/>
        </p:nvSpPr>
        <p:spPr>
          <a:xfrm>
            <a:off x="447142" y="5740980"/>
            <a:ext cx="1708599" cy="3094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2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21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эк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номи</a:t>
            </a:r>
            <a:r>
              <a:rPr lang="en-US" altLang="zh-CN" sz="1000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а,</a:t>
            </a:r>
            <a:r>
              <a:rPr lang="en-US" altLang="zh-CN" sz="1000" spc="2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математ</a:t>
            </a:r>
            <a:r>
              <a:rPr lang="en-US" altLang="zh-CN" sz="1000" spc="-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22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эк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номи</a:t>
            </a:r>
            <a:r>
              <a:rPr lang="en-US" altLang="zh-CN" sz="1000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59" name="Text Box859"/>
          <p:cNvSpPr txBox="1"/>
          <p:nvPr/>
        </p:nvSpPr>
        <p:spPr>
          <a:xfrm>
            <a:off x="447142" y="6074431"/>
            <a:ext cx="1576288" cy="3040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9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23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-24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рмат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en-US" altLang="zh-CN" sz="1000" spc="4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lang="en-US" altLang="zh-CN" sz="1000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24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фи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чес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ая</a:t>
            </a:r>
            <a:r>
              <a:rPr lang="en-US" altLang="zh-CN" sz="1000" spc="4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-2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ьт</a:t>
            </a:r>
            <a:r>
              <a:rPr lang="en-US" altLang="zh-CN" sz="1000" spc="-2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60" name="Text Box860"/>
          <p:cNvSpPr txBox="1"/>
          <p:nvPr/>
        </p:nvSpPr>
        <p:spPr>
          <a:xfrm>
            <a:off x="3297047" y="1558235"/>
            <a:ext cx="1560294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маст</a:t>
            </a:r>
            <a:r>
              <a:rPr lang="en-US" altLang="zh-CN" sz="1000" b="1" spc="-22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ер</a:t>
            </a:r>
            <a:r>
              <a:rPr lang="en-US" altLang="zh-CN" sz="1000" b="1" spc="-1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b="1" spc="-23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</a:t>
            </a:r>
            <a:r>
              <a:rPr lang="en-US" altLang="zh-CN" sz="1000" b="1" spc="307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(Анапа)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61" name="Text Box861"/>
          <p:cNvSpPr txBox="1"/>
          <p:nvPr/>
        </p:nvSpPr>
        <p:spPr>
          <a:xfrm>
            <a:off x="2230882" y="1943426"/>
            <a:ext cx="4623653" cy="3726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141605" algn="l" rtl="0">
              <a:lnSpc>
                <a:spcPts val="1465"/>
              </a:lnSpc>
            </a:pPr>
            <a:r>
              <a:rPr lang="en-US" altLang="zh-CN" sz="1000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9-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lang="en-US" altLang="zh-CN" sz="1000" spc="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асс</a:t>
            </a:r>
            <a:r>
              <a:rPr lang="en-US" altLang="zh-CN" sz="1000" spc="301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9-11</a:t>
            </a:r>
            <a:r>
              <a:rPr lang="en-US" altLang="zh-CN" sz="100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-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асс</a:t>
            </a:r>
            <a:r>
              <a:rPr lang="en-US" altLang="zh-CN" sz="1000" spc="326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7-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</a:t>
            </a:r>
            <a:r>
              <a:rPr lang="en-US" altLang="zh-CN" sz="1000" spc="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асс</a:t>
            </a:r>
            <a:r>
              <a:rPr lang="en-US" altLang="zh-CN" sz="1000" spc="3264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8-11</a:t>
            </a:r>
            <a:r>
              <a:rPr lang="en-US" altLang="zh-CN" sz="100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-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асс</a:t>
            </a:r>
            <a:r>
              <a:rPr lang="en-US" altLang="zh-CN" sz="1000" spc="301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8-11</a:t>
            </a:r>
            <a:r>
              <a:rPr lang="en-US" altLang="zh-CN" sz="100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</a:t>
            </a:r>
            <a:r>
              <a:rPr lang="en-US" altLang="zh-CN" sz="1000" spc="-1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асс</a:t>
            </a:r>
            <a:r>
              <a:rPr lang="en-US" altLang="zh-CN" sz="100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30.09-6.10.2019</a:t>
            </a:r>
            <a:r>
              <a:rPr lang="en-US" altLang="zh-CN" sz="1000" spc="69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ок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1000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рь,</a:t>
            </a:r>
            <a:r>
              <a:rPr lang="en-US" altLang="zh-CN" sz="1000" spc="1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оя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рь</a:t>
            </a:r>
            <a:r>
              <a:rPr lang="en-US" altLang="zh-CN" sz="1000" spc="701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2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28.10-3.11.2019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62" name="Text Box862"/>
          <p:cNvSpPr txBox="1"/>
          <p:nvPr/>
        </p:nvSpPr>
        <p:spPr>
          <a:xfrm>
            <a:off x="447142" y="6474938"/>
            <a:ext cx="165354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25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63" name="Text Box863"/>
          <p:cNvSpPr txBox="1"/>
          <p:nvPr/>
        </p:nvSpPr>
        <p:spPr>
          <a:xfrm>
            <a:off x="850697" y="6398738"/>
            <a:ext cx="1191833" cy="2924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50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осн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вы</a:t>
            </a:r>
            <a:r>
              <a:rPr lang="en-US" altLang="zh-CN" sz="1000" spc="14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без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пас</a:t>
            </a:r>
            <a:r>
              <a:rPr lang="en-US" altLang="zh-CN" sz="1000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ости</a:t>
            </a:r>
            <a:r>
              <a:rPr lang="en-US" altLang="zh-CN" sz="100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жи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зн</a:t>
            </a:r>
            <a:r>
              <a:rPr lang="en-US" altLang="zh-CN" sz="1000" spc="-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ед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ея</a:t>
            </a:r>
            <a:r>
              <a:rPr lang="en-US" altLang="zh-CN" sz="1000" spc="-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</a:t>
            </a:r>
            <a:r>
              <a:rPr lang="en-US" altLang="zh-CN" sz="1000" spc="-239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ь</a:t>
            </a:r>
            <a:r>
              <a:rPr lang="en-US" altLang="zh-CN" sz="1000" spc="-7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-23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сти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64" name="Text Box864"/>
          <p:cNvSpPr txBox="1"/>
          <p:nvPr/>
        </p:nvSpPr>
        <p:spPr>
          <a:xfrm>
            <a:off x="447142" y="6711158"/>
            <a:ext cx="7132218" cy="14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105"/>
              </a:lnSpc>
            </a:pP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26</a:t>
            </a:r>
            <a:r>
              <a:rPr lang="en-US" altLang="zh-CN" sz="1000" spc="192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spc="-3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те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</a:t>
            </a:r>
            <a:r>
              <a:rPr lang="en-US" altLang="zh-CN" sz="1000" spc="-8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ол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</a:t>
            </a:r>
            <a:r>
              <a:rPr lang="en-US" altLang="zh-CN" sz="1000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ги</a:t>
            </a:r>
            <a:r>
              <a:rPr lang="en-US" altLang="zh-CN" sz="1000" spc="-6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я</a:t>
            </a:r>
            <a:r>
              <a:rPr lang="en-US" altLang="zh-CN" sz="1000" spc="47145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000" b="1" spc="0" dirty="0">
                <a:solidFill>
                  <a:srgbClr val="10253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</a:t>
            </a:r>
            <a:endParaRPr lang="en-US" altLang="zh-CN"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Image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281" name="Group1281"/>
          <p:cNvGrpSpPr/>
          <p:nvPr/>
        </p:nvGrpSpPr>
        <p:grpSpPr>
          <a:xfrm>
            <a:off x="0" y="115824"/>
            <a:ext cx="9054084" cy="6390133"/>
            <a:chOff x="0" y="115824"/>
            <a:chExt cx="9054084" cy="6390133"/>
          </a:xfrm>
        </p:grpSpPr>
        <p:sp>
          <p:nvSpPr>
            <p:cNvPr id="1283" name="Path1283"/>
            <p:cNvSpPr/>
            <p:nvPr/>
          </p:nvSpPr>
          <p:spPr>
            <a:xfrm>
              <a:off x="5107305" y="5230495"/>
              <a:ext cx="3825241" cy="10668"/>
            </a:xfrm>
            <a:custGeom>
              <a:avLst/>
              <a:gdLst/>
              <a:ahLst/>
              <a:cxnLst/>
              <a:rect l="l" t="t" r="r" b="b"/>
              <a:pathLst>
                <a:path w="3825241" h="10668">
                  <a:moveTo>
                    <a:pt x="0" y="0"/>
                  </a:moveTo>
                  <a:lnTo>
                    <a:pt x="956310" y="0"/>
                  </a:lnTo>
                  <a:lnTo>
                    <a:pt x="1912620" y="0"/>
                  </a:lnTo>
                  <a:lnTo>
                    <a:pt x="2868930" y="0"/>
                  </a:lnTo>
                  <a:lnTo>
                    <a:pt x="3825240" y="0"/>
                  </a:lnTo>
                  <a:lnTo>
                    <a:pt x="3825240" y="10668"/>
                  </a:lnTo>
                  <a:lnTo>
                    <a:pt x="2868930" y="10668"/>
                  </a:lnTo>
                  <a:lnTo>
                    <a:pt x="1912620" y="10668"/>
                  </a:lnTo>
                  <a:lnTo>
                    <a:pt x="956310" y="10668"/>
                  </a:lnTo>
                  <a:lnTo>
                    <a:pt x="0" y="1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0" cap="sq">
              <a:solidFill>
                <a:srgbClr val="0000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84" name="Path1284"/>
            <p:cNvSpPr/>
            <p:nvPr/>
          </p:nvSpPr>
          <p:spPr>
            <a:xfrm>
              <a:off x="6515482" y="5443855"/>
              <a:ext cx="1008888" cy="10668"/>
            </a:xfrm>
            <a:custGeom>
              <a:avLst/>
              <a:gdLst/>
              <a:ahLst/>
              <a:cxnLst/>
              <a:rect l="l" t="t" r="r" b="b"/>
              <a:pathLst>
                <a:path w="1008888" h="10668">
                  <a:moveTo>
                    <a:pt x="0" y="0"/>
                  </a:moveTo>
                  <a:lnTo>
                    <a:pt x="504444" y="0"/>
                  </a:lnTo>
                  <a:lnTo>
                    <a:pt x="1008888" y="0"/>
                  </a:lnTo>
                  <a:lnTo>
                    <a:pt x="1008888" y="10668"/>
                  </a:lnTo>
                  <a:lnTo>
                    <a:pt x="504444" y="10668"/>
                  </a:lnTo>
                  <a:lnTo>
                    <a:pt x="0" y="1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0" cap="sq">
              <a:solidFill>
                <a:srgbClr val="0000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285" name="Image12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308" y="115824"/>
              <a:ext cx="4684776" cy="3313176"/>
            </a:xfrm>
            <a:prstGeom prst="rect">
              <a:avLst/>
            </a:prstGeom>
            <a:noFill/>
          </p:spPr>
        </p:pic>
        <p:pic>
          <p:nvPicPr>
            <p:cNvPr id="1286" name="Image12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069336"/>
              <a:ext cx="4860036" cy="3436621"/>
            </a:xfrm>
            <a:prstGeom prst="rect">
              <a:avLst/>
            </a:prstGeom>
            <a:noFill/>
          </p:spPr>
        </p:pic>
      </p:grpSp>
      <p:sp>
        <p:nvSpPr>
          <p:cNvPr id="1287" name="Text Box1287"/>
          <p:cNvSpPr txBox="1"/>
          <p:nvPr/>
        </p:nvSpPr>
        <p:spPr>
          <a:xfrm>
            <a:off x="5291074" y="4567234"/>
            <a:ext cx="3495214" cy="2298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0"/>
              </a:lnSpc>
            </a:pP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Допол</a:t>
            </a:r>
            <a:r>
              <a:rPr lang="en-US" altLang="zh-CN" sz="1600" b="1" spc="-14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-5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600" b="1" spc="-9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ьн</a:t>
            </a:r>
            <a:r>
              <a:rPr lang="en-US" altLang="zh-CN" sz="1600" b="1" spc="-7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ю</a:t>
            </a:r>
            <a:r>
              <a:rPr lang="en-US" altLang="zh-CN" sz="1600" b="1" spc="48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-16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ф</a:t>
            </a:r>
            <a:r>
              <a:rPr lang="en-US" altLang="zh-CN" sz="1600" b="1" spc="-5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600" b="1" spc="-9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ма</a:t>
            </a:r>
            <a:r>
              <a:rPr lang="en-US" altLang="zh-CN" sz="1600" b="1" spc="-12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-7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ю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1288" name="Text Box1288"/>
          <p:cNvSpPr txBox="1"/>
          <p:nvPr/>
        </p:nvSpPr>
        <p:spPr>
          <a:xfrm>
            <a:off x="5687314" y="4811074"/>
            <a:ext cx="2706540" cy="2298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10"/>
              </a:lnSpc>
            </a:pP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можно</a:t>
            </a:r>
            <a:r>
              <a:rPr lang="en-US" altLang="zh-CN" sz="1600" b="1" spc="413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r>
              <a:rPr lang="en-US" altLang="zh-CN" sz="1600" b="1" spc="-8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600" b="1" spc="-5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35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r>
              <a:rPr lang="en-US" altLang="zh-CN" sz="1600" b="1" spc="421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сайт</a:t>
            </a:r>
            <a:r>
              <a:rPr lang="en-US" altLang="zh-CN" sz="1600" b="1" spc="-7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600" b="1" spc="0" dirty="0">
                <a:solidFill>
                  <a:srgbClr val="222076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1289" name="Text Box1289"/>
          <p:cNvSpPr txBox="1"/>
          <p:nvPr/>
        </p:nvSpPr>
        <p:spPr>
          <a:xfrm>
            <a:off x="5108194" y="5052610"/>
            <a:ext cx="3864344" cy="2025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5"/>
              </a:lnSpc>
            </a:pPr>
            <a:r>
              <a:rPr lang="en-US" altLang="zh-CN" sz="1400" b="1" spc="4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http://</a:t>
            </a:r>
            <a:r>
              <a:rPr lang="en-US" altLang="zh-CN" sz="1400" b="1" spc="0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ми</a:t>
            </a:r>
            <a:r>
              <a:rPr lang="en-US" altLang="zh-CN" sz="1400" b="1" spc="6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н</a:t>
            </a:r>
            <a:r>
              <a:rPr lang="en-US" altLang="zh-CN" sz="1400" b="1" spc="-11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о</a:t>
            </a:r>
            <a:r>
              <a:rPr lang="en-US" altLang="zh-CN" sz="1400" b="1" spc="0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бр</a:t>
            </a:r>
            <a:r>
              <a:rPr lang="en-US" altLang="zh-CN" sz="1400" b="1" spc="9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н</a:t>
            </a:r>
            <a:r>
              <a:rPr lang="en-US" altLang="zh-CN" sz="1400" b="1" spc="-5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а</a:t>
            </a:r>
            <a:r>
              <a:rPr lang="en-US" altLang="zh-CN" sz="1400" b="1" spc="0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у</a:t>
            </a:r>
            <a:r>
              <a:rPr lang="en-US" altLang="zh-CN" sz="1400" b="1" spc="7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к</a:t>
            </a:r>
            <a:r>
              <a:rPr lang="en-US" altLang="zh-CN" sz="1400" b="1" spc="-3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и.</a:t>
            </a:r>
            <a:r>
              <a:rPr lang="en-US" altLang="zh-CN" sz="1400" b="1" spc="0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рф/до</a:t>
            </a:r>
            <a:r>
              <a:rPr lang="en-US" altLang="zh-CN" sz="1400" b="1" spc="6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к</a:t>
            </a:r>
            <a:r>
              <a:rPr lang="en-US" altLang="zh-CN" sz="1400" b="1" spc="0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ум</a:t>
            </a:r>
            <a:r>
              <a:rPr lang="en-US" altLang="zh-CN" sz="1400" b="1" spc="7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е</a:t>
            </a:r>
            <a:r>
              <a:rPr lang="en-US" altLang="zh-CN" sz="1400" b="1" spc="0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нты?key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1290" name="Text Box1290"/>
          <p:cNvSpPr txBox="1"/>
          <p:nvPr/>
        </p:nvSpPr>
        <p:spPr>
          <a:xfrm>
            <a:off x="6516624" y="5266504"/>
            <a:ext cx="1047145" cy="2022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0"/>
              </a:lnSpc>
            </a:pPr>
            <a:r>
              <a:rPr lang="en-US" altLang="zh-CN" sz="1400" b="1" spc="2" dirty="0">
                <a:solidFill>
                  <a:srgbClr val="0000FF"/>
                </a:solidFill>
                <a:latin typeface="Georgia" panose="02040502050405020303"/>
                <a:ea typeface="Georgia" panose="02040502050405020303"/>
                <a:cs typeface="Georgia" panose="02040502050405020303"/>
                <a:hlinkClick r:id="rId5"/>
              </a:rPr>
              <a:t>words=319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1291" name="Text Box1291"/>
          <p:cNvSpPr txBox="1"/>
          <p:nvPr/>
        </p:nvSpPr>
        <p:spPr>
          <a:xfrm>
            <a:off x="6160008" y="5479864"/>
            <a:ext cx="1758772" cy="2022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0"/>
              </a:lnSpc>
            </a:pPr>
            <a:r>
              <a:rPr lang="en-US" altLang="zh-CN" sz="1400" b="1" spc="2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www.olimpiada.ru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1292" name="Text Box1292"/>
          <p:cNvSpPr txBox="1"/>
          <p:nvPr/>
        </p:nvSpPr>
        <p:spPr>
          <a:xfrm>
            <a:off x="6342888" y="5693224"/>
            <a:ext cx="1392528" cy="2022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0"/>
              </a:lnSpc>
            </a:pPr>
            <a:r>
              <a:rPr lang="en-US" altLang="zh-CN" sz="1400" b="1" spc="2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www.cdodd.ru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6349"/>
            <a:ext cx="9144000" cy="6845301"/>
          </a:xfrm>
          <a:prstGeom prst="rect">
            <a:avLst/>
          </a:prstGeom>
          <a:noFill/>
        </p:spPr>
      </p:pic>
      <p:sp>
        <p:nvSpPr>
          <p:cNvPr id="4" name="Text Box3"/>
          <p:cNvSpPr txBox="1"/>
          <p:nvPr/>
        </p:nvSpPr>
        <p:spPr>
          <a:xfrm>
            <a:off x="871906" y="1256293"/>
            <a:ext cx="7553676" cy="4762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ctr">
              <a:buNone/>
            </a:pPr>
            <a:endParaRPr lang="en-US" altLang="zh-CN" sz="2800" b="1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" name="Text Box7"/>
          <p:cNvSpPr txBox="1"/>
          <p:nvPr/>
        </p:nvSpPr>
        <p:spPr>
          <a:xfrm>
            <a:off x="5011801" y="5824923"/>
            <a:ext cx="3413894" cy="2571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2065" indent="1270" algn="l" rtl="0">
              <a:lnSpc>
                <a:spcPts val="1650"/>
              </a:lnSpc>
            </a:pP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1308" name="Text Box1308"/>
          <p:cNvSpPr txBox="1"/>
          <p:nvPr/>
        </p:nvSpPr>
        <p:spPr>
          <a:xfrm>
            <a:off x="243205" y="101600"/>
            <a:ext cx="8656320" cy="68173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indent="280670" algn="l" rtl="0">
              <a:lnSpc>
                <a:spcPct val="100000"/>
              </a:lnSpc>
            </a:pPr>
            <a:r>
              <a:rPr lang="ru-RU" altLang="en-US" sz="2000" b="1" spc="0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Задачи на ближайшее время:</a:t>
            </a:r>
          </a:p>
          <a:p>
            <a:pPr indent="280670" algn="l" rtl="0">
              <a:lnSpc>
                <a:spcPct val="100000"/>
              </a:lnSpc>
            </a:pPr>
            <a:r>
              <a:rPr lang="ru-RU" altLang="en-US" sz="2000" b="1" spc="0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1. В </a:t>
            </a:r>
            <a:r>
              <a:rPr lang="ru-RU" altLang="en-US" sz="2000" b="1" spc="0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срок до 15 сентября 2019 года</a:t>
            </a:r>
            <a:r>
              <a:rPr lang="ru-RU" altLang="en-US" sz="2000" b="1" spc="0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:</a:t>
            </a:r>
          </a:p>
          <a:p>
            <a:pPr indent="280670" algn="l" rtl="0">
              <a:lnSpc>
                <a:spcPct val="100000"/>
              </a:lnSpc>
            </a:pPr>
            <a:r>
              <a:rPr lang="ru-RU" altLang="en-US" sz="2000" b="1" spc="0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- осуществить контроль регистрации учащихся, приглашенных и заявившихся на обучение в МБУ ДО КК «Центр развития одаренности», на сайте Центра и в навигаторе дополнительного образования Краснодарского края;</a:t>
            </a:r>
          </a:p>
          <a:p>
            <a:pPr indent="280670" algn="l" rtl="0">
              <a:lnSpc>
                <a:spcPct val="100000"/>
              </a:lnSpc>
            </a:pPr>
            <a:r>
              <a:rPr lang="ru-RU" altLang="en-US" sz="2000" b="1" spc="0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- направить в УОН (эл.адрес: </a:t>
            </a:r>
            <a:r>
              <a:rPr lang="en-US" altLang="en-US" sz="2000" b="1" spc="0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hlinkClick r:id="rId3"/>
              </a:rPr>
              <a:t>GluhovaGV@edu.sochi.ru</a:t>
            </a:r>
            <a:r>
              <a:rPr lang="en-US" altLang="en-US" sz="2000" b="1" spc="0" dirty="0" smtClean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)</a:t>
            </a:r>
            <a:r>
              <a:rPr lang="ru-RU" altLang="en-US" sz="2000" b="1" spc="0" dirty="0" smtClean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ru-RU" altLang="en-US" sz="2000" b="1" u="sng" dirty="0" smtClean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заявку</a:t>
            </a:r>
            <a:r>
              <a:rPr lang="ru-RU" altLang="en-US" sz="2000" b="1" dirty="0" smtClean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000" b="1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на зарегистрированных в формате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WORD</a:t>
            </a:r>
            <a:r>
              <a:rPr lang="ru-RU" altLang="en-US" sz="2000" b="1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, а также </a:t>
            </a:r>
            <a:r>
              <a:rPr lang="ru-RU" altLang="en-US" sz="200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скан</a:t>
            </a:r>
            <a:r>
              <a:rPr lang="en-US" altLang="ru-RU" sz="200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-</a:t>
            </a:r>
            <a:r>
              <a:rPr lang="ru-RU" altLang="en-US" sz="200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копии отказов</a:t>
            </a:r>
            <a:r>
              <a:rPr lang="ru-RU" altLang="en-US" sz="2000" b="1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родителей.</a:t>
            </a:r>
          </a:p>
          <a:p>
            <a:pPr indent="280670" algn="l" rtl="0">
              <a:lnSpc>
                <a:spcPct val="100000"/>
              </a:lnSpc>
            </a:pPr>
            <a:r>
              <a:rPr lang="ru-RU" altLang="en-US" sz="2000" b="1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2. В</a:t>
            </a:r>
            <a:r>
              <a:rPr lang="ru-RU" altLang="en-US" sz="2000" b="1" spc="0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ru-RU" altLang="en-US" sz="2000" b="1" spc="0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не позднее 16 сентября</a:t>
            </a:r>
            <a:r>
              <a:rPr lang="ru-RU" altLang="en-US" sz="2000" b="1" spc="0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предоставить в УОН (кабинет №33) </a:t>
            </a:r>
            <a:r>
              <a:rPr lang="ru-RU" altLang="en-US" sz="2000" b="1" u="sng" spc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пакет документов </a:t>
            </a:r>
            <a:r>
              <a:rPr lang="ru-RU" altLang="en-US" sz="2000" b="1" spc="0" dirty="0">
                <a:solidFill>
                  <a:srgbClr val="00206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зарегистрированных на обучение в ЦРО г. Краснодар. </a:t>
            </a:r>
          </a:p>
          <a:p>
            <a:pPr indent="280670" algn="l" rtl="0">
              <a:lnSpc>
                <a:spcPct val="100000"/>
              </a:lnSpc>
            </a:pP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3.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Предоставить в УОН (кабинет №33) </a:t>
            </a:r>
            <a:r>
              <a:rPr lang="ru-RU" altLang="en-US" sz="2000" b="1" u="sng" spc="0" dirty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работы на Всероссийский конкурс сочинений</a:t>
            </a: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ru-RU" altLang="en-US" sz="2000" b="1" spc="0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(пакет документов) </a:t>
            </a:r>
            <a:r>
              <a:rPr lang="ru-RU" altLang="en-US" sz="2000" b="1" spc="0" dirty="0" smtClean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не</a:t>
            </a:r>
            <a:r>
              <a:rPr lang="ru-RU" altLang="en-US" sz="2000" b="1" spc="0" dirty="0" smtClean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позднее 11.0</a:t>
            </a:r>
            <a:r>
              <a:rPr lang="en-US" altLang="ru-RU" sz="2000" b="1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0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часов 16 сентября</a:t>
            </a: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.</a:t>
            </a:r>
          </a:p>
          <a:p>
            <a:pPr indent="280670" algn="l" rtl="0">
              <a:lnSpc>
                <a:spcPct val="100000"/>
              </a:lnSpc>
            </a:pP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4.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Направить</a:t>
            </a: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 </a:t>
            </a:r>
            <a:r>
              <a:rPr lang="ru-RU" altLang="en-US" sz="2000" b="1" spc="0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16 и 17 сентября 2019 года</a:t>
            </a: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ru-RU" altLang="en-US" sz="2000" b="1" spc="0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к 14.00 часам</a:t>
            </a: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учителей русского языка и литературы - </a:t>
            </a:r>
            <a:r>
              <a:rPr lang="ru-RU" altLang="en-US" sz="2000" b="1" u="sng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членов жюри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Всероссийского конкурса сочинений в УОН (кабинет №37) для проверки работ.</a:t>
            </a:r>
          </a:p>
          <a:p>
            <a:pPr indent="280670" algn="l" rtl="0">
              <a:lnSpc>
                <a:spcPct val="100000"/>
              </a:lnSpc>
            </a:pP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5. 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В срок не позднее </a:t>
            </a:r>
            <a:r>
              <a:rPr lang="ru-RU" altLang="en-US" sz="2000" b="1" spc="0" dirty="0">
                <a:solidFill>
                  <a:srgbClr val="FF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17 сентября</a:t>
            </a:r>
            <a:r>
              <a:rPr lang="ru-RU" altLang="en-US" sz="2000" b="1" spc="0" dirty="0">
                <a:solidFill>
                  <a:schemeClr val="tx1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предоставить </a:t>
            </a:r>
            <a:r>
              <a:rPr lang="ru-RU" altLang="en-US" sz="2000" b="1" u="sng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информацию об общественных наблюдателях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(скан-копии заявлений, список и удостоверения в формате </a:t>
            </a:r>
            <a:r>
              <a:rPr lang="en-US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WORD)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на эл.адрес: </a:t>
            </a:r>
            <a:r>
              <a:rPr lang="en-US" altLang="en-US" sz="2000" b="1" u="sng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GrininaZV@edu.sochi.ru</a:t>
            </a:r>
            <a:r>
              <a:rPr lang="ru-RU" altLang="en-US" sz="2000" b="1" u="sng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.</a:t>
            </a:r>
            <a:endParaRPr lang="en-US" altLang="en-US" sz="2000" b="1" u="sng" spc="0" dirty="0">
              <a:solidFill>
                <a:schemeClr val="tx2"/>
              </a:solidFill>
              <a:latin typeface="Times New Roman" panose="02020603050405020304" charset="0"/>
              <a:ea typeface="Georgia" panose="02040502050405020303"/>
              <a:cs typeface="Times New Roman" panose="02020603050405020304" charset="0"/>
            </a:endParaRPr>
          </a:p>
          <a:p>
            <a:pPr indent="280670"/>
            <a:r>
              <a:rPr lang="en-US" altLang="en-US" sz="2000" b="1" spc="0" dirty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6. </a:t>
            </a:r>
            <a:r>
              <a:rPr lang="ru-RU" altLang="en-US" sz="2000" b="1" dirty="0" smtClean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В</a:t>
            </a:r>
            <a:r>
              <a:rPr lang="ru-RU" altLang="en-US" sz="2000" b="1" dirty="0" smtClean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ru-RU" altLang="en-US" sz="2000" b="1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срок </a:t>
            </a:r>
            <a:r>
              <a:rPr lang="ru-RU" altLang="en-US" sz="2000" b="1" dirty="0">
                <a:solidFill>
                  <a:srgbClr val="C00000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до 23 сентября 2019 г. </a:t>
            </a:r>
            <a:r>
              <a:rPr lang="ru-RU" altLang="en-US" sz="2000" b="1" dirty="0" smtClean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с</a:t>
            </a:r>
            <a:r>
              <a:rPr lang="ru-RU" altLang="en-US" sz="2000" b="1" spc="0" dirty="0" smtClean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оставить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и оформить индивидуально-образовательные маршруты (минимум для тех школьников, которые стали </a:t>
            </a:r>
            <a:r>
              <a:rPr lang="ru-RU" altLang="en-US" sz="2000" b="1" spc="0" dirty="0" smtClean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победителями 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и призерами </a:t>
            </a:r>
            <a:r>
              <a:rPr lang="ru-RU" altLang="en-US" sz="2000" b="1" spc="0" dirty="0" smtClean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РЭ и ЗЭ ВОШ </a:t>
            </a:r>
            <a:r>
              <a:rPr lang="ru-RU" altLang="en-US" sz="2000" b="1" spc="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в 2018-2019 </a:t>
            </a:r>
            <a:r>
              <a:rPr lang="ru-RU" altLang="en-US" sz="2000" b="1" spc="0" dirty="0" err="1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уч.г</a:t>
            </a:r>
            <a:r>
              <a:rPr lang="ru-RU" altLang="en-US" sz="2000" b="1" spc="0" dirty="0" smtClean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.)</a:t>
            </a:r>
            <a:endParaRPr lang="ru-RU" altLang="en-US" sz="2000" dirty="0">
              <a:solidFill>
                <a:schemeClr val="tx2"/>
              </a:solidFill>
              <a:latin typeface="Times New Roman" panose="02020603050405020304" charset="0"/>
              <a:ea typeface="Georgia" panose="02040502050405020303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Image1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312" name="Text Box1312"/>
          <p:cNvSpPr txBox="1"/>
          <p:nvPr/>
        </p:nvSpPr>
        <p:spPr>
          <a:xfrm>
            <a:off x="405765" y="548640"/>
            <a:ext cx="8332470" cy="4928870"/>
          </a:xfrm>
          <a:prstGeom prst="rect">
            <a:avLst/>
          </a:prstGeom>
        </p:spPr>
        <p:txBody>
          <a:bodyPr wrap="squar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ctr" rtl="0">
              <a:lnSpc>
                <a:spcPts val="2720"/>
              </a:lnSpc>
            </a:pPr>
            <a:r>
              <a:rPr lang="en-US" altLang="zh-CN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Стратеги</a:t>
            </a:r>
            <a:r>
              <a:rPr lang="en-US" altLang="zh-CN" sz="2400" b="1" spc="-9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ч</a:t>
            </a:r>
            <a:r>
              <a:rPr lang="en-US" altLang="zh-CN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е</a:t>
            </a:r>
            <a:r>
              <a:rPr lang="en-US" altLang="zh-CN" sz="2400" b="1" spc="-7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с</a:t>
            </a:r>
            <a:r>
              <a:rPr lang="en-US" altLang="zh-CN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кие</a:t>
            </a:r>
            <a:r>
              <a:rPr lang="en-US" altLang="zh-CN" sz="2400" b="1" spc="26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en-US" altLang="zh-CN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зада</a:t>
            </a:r>
            <a:r>
              <a:rPr lang="en-US" altLang="zh-CN" sz="2400" b="1" spc="-7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ч</a:t>
            </a:r>
            <a:r>
              <a:rPr lang="en-US" altLang="zh-CN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и</a:t>
            </a:r>
            <a:r>
              <a:rPr lang="en-US" altLang="zh-CN" sz="2400" b="1" spc="7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 </a:t>
            </a:r>
            <a:r>
              <a:rPr lang="en-US" altLang="zh-CN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на </a:t>
            </a:r>
            <a:r>
              <a:rPr lang="ru-RU" altLang="en-US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учебный год</a:t>
            </a:r>
          </a:p>
          <a:p>
            <a:pPr algn="l" rtl="0">
              <a:lnSpc>
                <a:spcPts val="2720"/>
              </a:lnSpc>
            </a:pPr>
            <a:endParaRPr lang="ru-RU" altLang="en-US" sz="2400" b="1" spc="0" dirty="0">
              <a:ln/>
              <a:solidFill>
                <a:schemeClr val="tx2"/>
              </a:solidFill>
              <a:effectLst/>
              <a:latin typeface="Times New Roman" panose="02020603050405020304" charset="0"/>
              <a:ea typeface="Georgia" panose="02040502050405020303"/>
              <a:cs typeface="Times New Roman" panose="02020603050405020304" charset="0"/>
            </a:endParaRPr>
          </a:p>
          <a:p>
            <a:pPr algn="l" rtl="0">
              <a:lnSpc>
                <a:spcPts val="2720"/>
              </a:lnSpc>
            </a:pPr>
            <a:r>
              <a:rPr lang="ru-RU" altLang="en-US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	1. </a:t>
            </a:r>
            <a:r>
              <a:rPr lang="ru-RU" altLang="en-US" sz="2400" b="1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Составить и оформить индивидуально-образовательные маршруты (минимум для тех школьников, которые стали победителями  и призерами регионального и заключительного этапов ВОШ в 2018-2019 уч.г. </a:t>
            </a:r>
            <a:r>
              <a:rPr lang="ru-RU" altLang="en-US" sz="2400" b="1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в срок до 23.09.2019 г. </a:t>
            </a:r>
            <a:endParaRPr lang="ru-RU" altLang="en-US" sz="2400" b="1" spc="0" dirty="0">
              <a:ln/>
              <a:solidFill>
                <a:srgbClr val="FF0000"/>
              </a:solidFill>
              <a:effectLst/>
              <a:latin typeface="Times New Roman" panose="02020603050405020304" charset="0"/>
              <a:ea typeface="Georgia" panose="02040502050405020303"/>
              <a:cs typeface="Times New Roman" panose="02020603050405020304" charset="0"/>
            </a:endParaRPr>
          </a:p>
          <a:p>
            <a:pPr algn="l" rtl="0">
              <a:lnSpc>
                <a:spcPts val="2720"/>
              </a:lnSpc>
            </a:pPr>
            <a:r>
              <a:rPr lang="ru-RU" altLang="en-US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	</a:t>
            </a:r>
          </a:p>
          <a:p>
            <a:pPr algn="l" rtl="0">
              <a:lnSpc>
                <a:spcPts val="2720"/>
              </a:lnSpc>
            </a:pPr>
            <a:r>
              <a:rPr lang="ru-RU" altLang="en-US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	2. Обеспечить психологическое сопровождение талантливых и высокомотивированных школьников.</a:t>
            </a:r>
          </a:p>
          <a:p>
            <a:pPr algn="l" rtl="0">
              <a:lnSpc>
                <a:spcPts val="2720"/>
              </a:lnSpc>
            </a:pPr>
            <a:endParaRPr lang="ru-RU" altLang="en-US" sz="2400" b="1" spc="0" dirty="0">
              <a:ln/>
              <a:solidFill>
                <a:schemeClr val="tx2"/>
              </a:solidFill>
              <a:effectLst/>
              <a:latin typeface="Times New Roman" panose="02020603050405020304" charset="0"/>
              <a:ea typeface="Georgia" panose="02040502050405020303"/>
              <a:cs typeface="Times New Roman" panose="02020603050405020304" charset="0"/>
            </a:endParaRPr>
          </a:p>
          <a:p>
            <a:pPr algn="l" rtl="0">
              <a:lnSpc>
                <a:spcPts val="2720"/>
              </a:lnSpc>
            </a:pPr>
            <a:r>
              <a:rPr lang="ru-RU" altLang="en-US" sz="2400" b="1" spc="0" dirty="0">
                <a:ln/>
                <a:solidFill>
                  <a:schemeClr val="tx2"/>
                </a:solidFill>
                <a:effectLst/>
                <a:latin typeface="Times New Roman" panose="02020603050405020304" charset="0"/>
                <a:ea typeface="Georgia" panose="02040502050405020303"/>
                <a:cs typeface="Times New Roman" panose="02020603050405020304" charset="0"/>
              </a:rPr>
              <a:t>	2. Осуществить персональное сопровождение одаренных школьников в  подведомственной  образовательной организации.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Image1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308" name="Text Box1308"/>
          <p:cNvSpPr txBox="1"/>
          <p:nvPr/>
        </p:nvSpPr>
        <p:spPr>
          <a:xfrm>
            <a:off x="2530729" y="3301187"/>
            <a:ext cx="4264000" cy="141815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280670" algn="l" rtl="0">
              <a:lnSpc>
                <a:spcPts val="5585"/>
              </a:lnSpc>
            </a:pPr>
            <a:r>
              <a:rPr lang="en-US" altLang="zh-CN" sz="3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3600" b="1" spc="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3600" b="1" spc="-2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3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ГО</a:t>
            </a:r>
            <a:r>
              <a:rPr lang="en-US" altLang="zh-CN" sz="3600" b="1" spc="8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3600" b="1" spc="-18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3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РИМ</a:t>
            </a:r>
            <a:r>
              <a:rPr lang="en-US" altLang="zh-CN" sz="3600" b="1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3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ЗА</a:t>
            </a:r>
            <a:r>
              <a:rPr lang="en-US" altLang="zh-CN" sz="3600" b="1" spc="915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3600" b="1" spc="-12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3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НИМАН</a:t>
            </a:r>
            <a:r>
              <a:rPr lang="en-US" altLang="zh-CN" sz="3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3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Е!</a:t>
            </a:r>
            <a:endParaRPr lang="en-US" altLang="zh-CN" sz="3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Image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" y="4699"/>
            <a:ext cx="9144000" cy="6848856"/>
          </a:xfrm>
          <a:prstGeom prst="rect">
            <a:avLst/>
          </a:prstGeom>
          <a:noFill/>
        </p:spPr>
      </p:pic>
      <p:sp>
        <p:nvSpPr>
          <p:cNvPr id="714" name="Path714"/>
          <p:cNvSpPr/>
          <p:nvPr/>
        </p:nvSpPr>
        <p:spPr>
          <a:xfrm>
            <a:off x="5482718" y="4332732"/>
            <a:ext cx="2887852" cy="10668"/>
          </a:xfrm>
          <a:custGeom>
            <a:avLst/>
            <a:gdLst/>
            <a:ahLst/>
            <a:cxnLst/>
            <a:rect l="l" t="t" r="r" b="b"/>
            <a:pathLst>
              <a:path w="2887852" h="10668">
                <a:moveTo>
                  <a:pt x="0" y="0"/>
                </a:moveTo>
                <a:lnTo>
                  <a:pt x="962660" y="0"/>
                </a:lnTo>
                <a:lnTo>
                  <a:pt x="1925193" y="0"/>
                </a:lnTo>
                <a:lnTo>
                  <a:pt x="2887853" y="0"/>
                </a:lnTo>
                <a:lnTo>
                  <a:pt x="2887853" y="10668"/>
                </a:lnTo>
                <a:lnTo>
                  <a:pt x="1925193" y="10668"/>
                </a:lnTo>
                <a:lnTo>
                  <a:pt x="962660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0" cap="sq">
            <a:solidFill>
              <a:srgbClr val="1F497D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15" name="Path715"/>
          <p:cNvSpPr/>
          <p:nvPr/>
        </p:nvSpPr>
        <p:spPr>
          <a:xfrm>
            <a:off x="4303141" y="4546093"/>
            <a:ext cx="1557528" cy="10667"/>
          </a:xfrm>
          <a:custGeom>
            <a:avLst/>
            <a:gdLst/>
            <a:ahLst/>
            <a:cxnLst/>
            <a:rect l="l" t="t" r="r" b="b"/>
            <a:pathLst>
              <a:path w="1557528" h="10667">
                <a:moveTo>
                  <a:pt x="0" y="0"/>
                </a:moveTo>
                <a:lnTo>
                  <a:pt x="778764" y="0"/>
                </a:lnTo>
                <a:lnTo>
                  <a:pt x="1557528" y="0"/>
                </a:lnTo>
                <a:lnTo>
                  <a:pt x="1557528" y="10668"/>
                </a:lnTo>
                <a:lnTo>
                  <a:pt x="778764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0" cap="sq">
            <a:solidFill>
              <a:srgbClr val="1F497D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716" name="Group716"/>
          <p:cNvGrpSpPr/>
          <p:nvPr/>
        </p:nvGrpSpPr>
        <p:grpSpPr>
          <a:xfrm>
            <a:off x="2885567" y="1500137"/>
            <a:ext cx="1246658" cy="2035835"/>
            <a:chOff x="2885567" y="1500137"/>
            <a:chExt cx="1246658" cy="2035835"/>
          </a:xfrm>
        </p:grpSpPr>
        <p:pic>
          <p:nvPicPr>
            <p:cNvPr id="717" name="Image7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4787" y="1500137"/>
              <a:ext cx="1187438" cy="1187437"/>
            </a:xfrm>
            <a:prstGeom prst="rect">
              <a:avLst/>
            </a:prstGeom>
            <a:noFill/>
          </p:spPr>
        </p:pic>
        <p:pic>
          <p:nvPicPr>
            <p:cNvPr id="718" name="Image7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5567" y="2347430"/>
              <a:ext cx="1188542" cy="1188542"/>
            </a:xfrm>
            <a:prstGeom prst="rect">
              <a:avLst/>
            </a:prstGeom>
            <a:noFill/>
          </p:spPr>
        </p:pic>
      </p:grpSp>
      <p:sp>
        <p:nvSpPr>
          <p:cNvPr id="719" name="Text Box719"/>
          <p:cNvSpPr txBox="1"/>
          <p:nvPr/>
        </p:nvSpPr>
        <p:spPr>
          <a:xfrm>
            <a:off x="3147695" y="244238"/>
            <a:ext cx="4757742" cy="59407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95300" indent="-495300" algn="l" rtl="0">
              <a:lnSpc>
                <a:spcPts val="2340"/>
              </a:lnSpc>
            </a:pPr>
            <a:r>
              <a:rPr lang="en-US" altLang="zh-CN" sz="2000" b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нд</a:t>
            </a:r>
            <a:r>
              <a:rPr lang="en-US" altLang="zh-CN" sz="2000" b="1" spc="7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2000" b="1" spc="7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2000" b="1" spc="-14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ал</a:t>
            </a:r>
            <a:r>
              <a:rPr lang="en-US" altLang="zh-CN" sz="2000" b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ный</a:t>
            </a:r>
            <a:r>
              <a:rPr lang="en-US" altLang="zh-CN" sz="2000" b="1" spc="-7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уч</a:t>
            </a:r>
            <a:r>
              <a:rPr lang="en-US" altLang="zh-CN" sz="2000" b="1" spc="-7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2000" b="1" spc="9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ый</a:t>
            </a:r>
            <a:r>
              <a:rPr lang="en-US" altLang="zh-CN" sz="2000" b="1" spc="-28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2000" b="1" spc="9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ан</a:t>
            </a:r>
            <a:r>
              <a:rPr lang="en-US" altLang="zh-CN" sz="2000" b="1" spc="-16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000" b="1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образов</a:t>
            </a:r>
            <a:r>
              <a:rPr lang="en-US" altLang="zh-CN" sz="2000" b="1" spc="-7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тель</a:t>
            </a:r>
            <a:r>
              <a:rPr lang="en-US" altLang="zh-CN" sz="2000" b="1" spc="6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2000" b="1" spc="6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2000" b="1" spc="-29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мар</a:t>
            </a:r>
            <a:r>
              <a:rPr lang="en-US" altLang="zh-CN" sz="2000" b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ш</a:t>
            </a:r>
            <a:r>
              <a:rPr lang="en-US" altLang="zh-CN" sz="20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рут</a:t>
            </a:r>
            <a:endParaRPr lang="en-US" altLang="zh-CN" sz="20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20" name="Text Box720"/>
          <p:cNvSpPr txBox="1"/>
          <p:nvPr/>
        </p:nvSpPr>
        <p:spPr>
          <a:xfrm>
            <a:off x="701040" y="2194077"/>
            <a:ext cx="2465801" cy="5340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219710" algn="l" rtl="0">
              <a:lnSpc>
                <a:spcPts val="2105"/>
              </a:lnSpc>
            </a:pPr>
            <a:r>
              <a:rPr lang="en-US" altLang="zh-CN" sz="1800" b="1" spc="-4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Ин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див</a:t>
            </a:r>
            <a:r>
              <a:rPr lang="en-US" altLang="zh-CN" sz="1800" b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800" b="1" spc="-8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альный</a:t>
            </a:r>
            <a:r>
              <a:rPr lang="en-US" altLang="zh-CN" sz="1800" b="1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образовательный</a:t>
            </a:r>
            <a:endParaRPr lang="en-US" altLang="zh-CN" sz="18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21" name="Text Box721"/>
          <p:cNvSpPr txBox="1"/>
          <p:nvPr/>
        </p:nvSpPr>
        <p:spPr>
          <a:xfrm>
            <a:off x="1251204" y="2743251"/>
            <a:ext cx="1136752" cy="2592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40"/>
              </a:lnSpc>
            </a:pP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800" b="1" spc="-1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ршрут</a:t>
            </a:r>
            <a:endParaRPr lang="en-US" altLang="zh-CN" sz="18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22" name="Text Box722"/>
          <p:cNvSpPr txBox="1"/>
          <p:nvPr/>
        </p:nvSpPr>
        <p:spPr>
          <a:xfrm>
            <a:off x="938174" y="4098468"/>
            <a:ext cx="2245462" cy="5335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270" indent="-1270" algn="l" rtl="0">
              <a:lnSpc>
                <a:spcPts val="2100"/>
              </a:lnSpc>
            </a:pPr>
            <a:r>
              <a:rPr lang="en-US" altLang="zh-CN" sz="1800" b="1" spc="-4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Ин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диви</a:t>
            </a:r>
            <a:r>
              <a:rPr lang="en-US" altLang="zh-CN" sz="1800" b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800" b="1" spc="-12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альн</a:t>
            </a:r>
            <a:r>
              <a:rPr lang="en-US" altLang="zh-CN" sz="1800" b="1" spc="-6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800" b="1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учебн</a:t>
            </a:r>
            <a:r>
              <a:rPr lang="en-US" altLang="zh-CN" sz="1800" b="1" spc="-6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800" b="1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800" b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пл</a:t>
            </a:r>
            <a:r>
              <a:rPr lang="en-US" altLang="zh-CN" sz="1800" b="1" spc="8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800" b="1" spc="-8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endParaRPr lang="en-US" altLang="zh-CN" sz="18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23" name="Text Box723"/>
          <p:cNvSpPr txBox="1"/>
          <p:nvPr/>
        </p:nvSpPr>
        <p:spPr>
          <a:xfrm>
            <a:off x="4088003" y="1683579"/>
            <a:ext cx="2882183" cy="2022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0"/>
              </a:lnSpc>
            </a:pPr>
            <a:r>
              <a:rPr lang="en-US" altLang="zh-CN" sz="1400" spc="-69" dirty="0">
                <a:solidFill>
                  <a:srgbClr val="1F497D"/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✓</a:t>
            </a:r>
            <a:r>
              <a:rPr lang="en-US" altLang="zh-CN" sz="1400" spc="-248" dirty="0">
                <a:solidFill>
                  <a:srgbClr val="1F497D"/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едм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ты</a:t>
            </a:r>
            <a:r>
              <a:rPr lang="en-US" altLang="zh-CN" sz="1400" b="1" spc="-4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ебного</a:t>
            </a:r>
            <a:r>
              <a:rPr lang="en-US" altLang="zh-CN" sz="14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ан</a:t>
            </a:r>
            <a:r>
              <a:rPr lang="en-US" altLang="zh-CN" sz="1400" b="1" spc="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а,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24" name="Text Box724"/>
          <p:cNvSpPr txBox="1"/>
          <p:nvPr/>
        </p:nvSpPr>
        <p:spPr>
          <a:xfrm>
            <a:off x="4088003" y="2049594"/>
            <a:ext cx="4428335" cy="6289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86385" indent="-286385" algn="just" rtl="0">
              <a:lnSpc>
                <a:spcPts val="1650"/>
              </a:lnSpc>
            </a:pPr>
            <a:r>
              <a:rPr lang="en-US" altLang="zh-CN" sz="1400" spc="-69" dirty="0">
                <a:solidFill>
                  <a:srgbClr val="1F497D"/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✓</a:t>
            </a:r>
            <a:r>
              <a:rPr lang="en-US" altLang="zh-CN" sz="1400" spc="-248" dirty="0">
                <a:solidFill>
                  <a:srgbClr val="1F497D"/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ку</a:t>
            </a:r>
            <a:r>
              <a:rPr lang="en-US" altLang="zh-CN" sz="1400" b="1" spc="1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400" b="1" spc="21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внеу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1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ной</a:t>
            </a:r>
            <a:r>
              <a:rPr lang="en-US" altLang="zh-CN" sz="1400" b="1" spc="21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де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400" b="1" spc="-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ьн</a:t>
            </a:r>
            <a:r>
              <a:rPr lang="en-US" altLang="zh-CN" sz="14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ст</a:t>
            </a:r>
            <a:r>
              <a:rPr lang="en-US" altLang="zh-CN" sz="1400" b="1" spc="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и,</a:t>
            </a:r>
            <a:r>
              <a:rPr lang="en-US" altLang="zh-CN" sz="1400" b="1" spc="20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-1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тия</a:t>
            </a:r>
            <a:r>
              <a:rPr lang="en-US" altLang="zh-CN" sz="1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344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-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347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1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тель</a:t>
            </a:r>
            <a:r>
              <a:rPr lang="en-US" altLang="zh-CN" sz="14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-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обр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4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вани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я,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25" name="Text Box725"/>
          <p:cNvSpPr txBox="1"/>
          <p:nvPr/>
        </p:nvSpPr>
        <p:spPr>
          <a:xfrm>
            <a:off x="4088003" y="2842074"/>
            <a:ext cx="4428387" cy="6293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86385" indent="-286385" algn="just" rtl="0">
              <a:lnSpc>
                <a:spcPts val="1650"/>
              </a:lnSpc>
            </a:pPr>
            <a:r>
              <a:rPr lang="en-US" altLang="zh-CN" sz="1400" spc="-69" dirty="0">
                <a:solidFill>
                  <a:srgbClr val="1F497D"/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✓</a:t>
            </a:r>
            <a:r>
              <a:rPr lang="en-US" altLang="zh-CN" sz="1400" spc="-248" dirty="0">
                <a:solidFill>
                  <a:srgbClr val="1F497D"/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темы</a:t>
            </a:r>
            <a:r>
              <a:rPr lang="en-US" altLang="zh-CN" sz="1400" b="1" spc="143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144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400" b="1" spc="-1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400" b="1" spc="143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боч</a:t>
            </a:r>
            <a:r>
              <a:rPr lang="en-US" altLang="zh-CN" sz="1400" b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400" b="1" spc="143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1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грам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ебн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400" b="1" spc="28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ов</a:t>
            </a:r>
            <a:r>
              <a:rPr lang="en-US" altLang="zh-CN" sz="1400" b="1" spc="28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29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сов</a:t>
            </a:r>
            <a:r>
              <a:rPr lang="en-US" altLang="zh-CN" sz="1400" b="1" spc="29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-1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уро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де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тел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ст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.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26" name="Text Box726"/>
          <p:cNvSpPr txBox="1"/>
          <p:nvPr/>
        </p:nvSpPr>
        <p:spPr>
          <a:xfrm>
            <a:off x="4303776" y="3941513"/>
            <a:ext cx="4107646" cy="10560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1665"/>
              </a:lnSpc>
            </a:pP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обес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ече</a:t>
            </a:r>
            <a:r>
              <a:rPr lang="en-US" altLang="zh-CN" sz="14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ие</a:t>
            </a:r>
            <a:r>
              <a:rPr lang="en-US" altLang="zh-CN" sz="1400" b="1" spc="78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-1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св</a:t>
            </a:r>
            <a:r>
              <a:rPr lang="en-US" altLang="zh-CN" sz="14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ия</a:t>
            </a:r>
            <a:r>
              <a:rPr lang="en-US" altLang="zh-CN" sz="1400" b="1" spc="77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обр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-1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ат</a:t>
            </a:r>
            <a:r>
              <a:rPr lang="en-US" altLang="zh-CN" sz="1400" b="1" spc="1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-2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огра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-1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400" b="1" spc="15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i="1" spc="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i="1" spc="12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основе</a:t>
            </a:r>
            <a:r>
              <a:rPr lang="en-US" altLang="zh-CN" sz="1400" b="1" i="1" spc="14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ин</a:t>
            </a:r>
            <a:r>
              <a:rPr lang="en-US" altLang="zh-CN" sz="1400" b="1" i="1" spc="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400" b="1" i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400" b="1" i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i="1" spc="-1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уали</a:t>
            </a:r>
            <a:r>
              <a:rPr lang="en-US" altLang="zh-CN" sz="1400" b="1" i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i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ии</a:t>
            </a:r>
            <a:r>
              <a:rPr lang="en-US" altLang="zh-CN" sz="1400" b="1" i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ее</a:t>
            </a:r>
            <a:r>
              <a:rPr lang="en-US" altLang="zh-CN" sz="1400" b="1" i="1" spc="25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400" b="1" i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i="1" spc="-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400" b="1" i="1" spc="-1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рж</a:t>
            </a:r>
            <a:r>
              <a:rPr lang="en-US" altLang="zh-CN" sz="1400" b="1" i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i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ния</a:t>
            </a:r>
            <a:r>
              <a:rPr lang="en-US" altLang="zh-CN" sz="1400" b="1" i="1" spc="25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400" b="1" spc="26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400" b="1" spc="-1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25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i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осо</a:t>
            </a:r>
            <a:r>
              <a:rPr lang="en-US" altLang="zh-CN" sz="1400" b="1" i="1" spc="-13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1400" b="1" i="1" spc="-12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i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нностей</a:t>
            </a:r>
            <a:r>
              <a:rPr lang="en-US" altLang="zh-CN" sz="1400" b="1" i="1" spc="259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i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обра</a:t>
            </a:r>
            <a:r>
              <a:rPr lang="en-US" altLang="zh-CN" sz="1400" b="1" i="1" spc="-9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400" b="1" i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ователь</a:t>
            </a:r>
            <a:r>
              <a:rPr lang="en-US" altLang="zh-CN" sz="1400" b="1" i="1" spc="-7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i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400" b="1" i="1" spc="5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400" b="1" i="1" spc="6071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i="1" spc="-3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по</a:t>
            </a:r>
            <a:r>
              <a:rPr lang="en-US" altLang="zh-CN" sz="1400" b="1" i="1" spc="-9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i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i="1" spc="11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i="1" spc="-28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1400" b="1" i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нос</a:t>
            </a:r>
            <a:r>
              <a:rPr lang="en-US" altLang="zh-CN" sz="1400" b="1" i="1" spc="-6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i="1" spc="0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ей</a:t>
            </a:r>
            <a:r>
              <a:rPr lang="en-US" altLang="zh-CN" sz="1400" b="1" i="1" dirty="0">
                <a:solidFill>
                  <a:srgbClr val="FF000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нкре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ного</a:t>
            </a:r>
            <a:r>
              <a:rPr lang="en-US" altLang="zh-CN" sz="1400" b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обу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аю</a:t>
            </a:r>
            <a:r>
              <a:rPr lang="en-US" altLang="zh-CN" sz="1400" b="1" spc="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щ</a:t>
            </a:r>
            <a:r>
              <a:rPr lang="en-US" altLang="zh-CN" sz="1400" b="1" spc="-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гося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27" name="Text Box727"/>
          <p:cNvSpPr txBox="1"/>
          <p:nvPr/>
        </p:nvSpPr>
        <p:spPr>
          <a:xfrm>
            <a:off x="401117" y="5764547"/>
            <a:ext cx="8352905" cy="6289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1650"/>
              </a:lnSpc>
            </a:pP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400" b="1" spc="-1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19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-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ми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400" b="1" spc="-1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ства</a:t>
            </a:r>
            <a:r>
              <a:rPr lang="en-US" altLang="zh-CN" sz="1400" b="1" spc="2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образ</a:t>
            </a:r>
            <a:r>
              <a:rPr lang="en-US" altLang="zh-CN" sz="14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1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я,</a:t>
            </a:r>
            <a:r>
              <a:rPr lang="en-US" altLang="zh-CN" sz="1400" b="1" spc="21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наук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19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20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мо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одеж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400" b="1" spc="20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400" b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-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ик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19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асн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дар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4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ая</a:t>
            </a:r>
            <a:r>
              <a:rPr lang="en-US" altLang="zh-CN" sz="1400" b="1" spc="111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№</a:t>
            </a:r>
            <a:r>
              <a:rPr lang="en-US" altLang="zh-CN" sz="1400" b="1" spc="111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47-01-13-12584/19</a:t>
            </a:r>
            <a:r>
              <a:rPr lang="en-US" altLang="zh-CN" sz="1400" b="1" spc="111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от</a:t>
            </a:r>
            <a:r>
              <a:rPr lang="en-US" altLang="zh-CN" sz="1400" b="1" spc="111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26.06.2019</a:t>
            </a:r>
            <a:r>
              <a:rPr lang="en-US" altLang="zh-CN" sz="1400" b="1" spc="111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-1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«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112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фор</a:t>
            </a:r>
            <a:r>
              <a:rPr lang="en-US" altLang="zh-CN" sz="1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1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4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109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ин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-1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ид</a:t>
            </a:r>
            <a:r>
              <a:rPr lang="en-US" altLang="zh-CN" sz="1400" b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ьн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обр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14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ват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льного</a:t>
            </a:r>
            <a:r>
              <a:rPr lang="en-US" altLang="zh-CN" sz="1400" b="1" spc="-1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ма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рш</a:t>
            </a:r>
            <a:r>
              <a:rPr lang="en-US" altLang="zh-CN" sz="1400" b="1" spc="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400" b="1" spc="-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-3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де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ей,</a:t>
            </a:r>
            <a:r>
              <a:rPr lang="en-US" altLang="zh-CN" sz="1400" b="1" spc="-1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оявив</a:t>
            </a:r>
            <a:r>
              <a:rPr lang="en-US" altLang="zh-CN" sz="14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ш</a:t>
            </a:r>
            <a:r>
              <a:rPr lang="en-US" altLang="zh-CN" sz="14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400" b="1" spc="-3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выд</a:t>
            </a:r>
            <a:r>
              <a:rPr lang="en-US" altLang="zh-CN" sz="1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ю</a:t>
            </a:r>
            <a:r>
              <a:rPr lang="en-US" altLang="zh-CN" sz="14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щ</a:t>
            </a:r>
            <a:r>
              <a:rPr lang="en-US" altLang="zh-CN" sz="14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ес</a:t>
            </a:r>
            <a:r>
              <a:rPr lang="en-US" altLang="zh-CN" sz="1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1400" b="1" spc="-3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сп</a:t>
            </a:r>
            <a:r>
              <a:rPr lang="en-US" altLang="zh-CN" sz="14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400" b="1" spc="-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обност</a:t>
            </a:r>
            <a:r>
              <a:rPr lang="en-US" altLang="zh-CN" sz="1400" b="1" spc="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и»</a:t>
            </a: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45301"/>
          </a:xfrm>
          <a:prstGeom prst="rect">
            <a:avLst/>
          </a:prstGeom>
          <a:noFill/>
        </p:spPr>
      </p:pic>
      <p:sp>
        <p:nvSpPr>
          <p:cNvPr id="4" name="Text Box3"/>
          <p:cNvSpPr txBox="1"/>
          <p:nvPr/>
        </p:nvSpPr>
        <p:spPr>
          <a:xfrm>
            <a:off x="871906" y="1256293"/>
            <a:ext cx="7553676" cy="47853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ctr">
              <a:buNone/>
            </a:pPr>
            <a:r>
              <a:rPr lang="ru-RU" altLang="en-US" sz="2800" b="1" kern="1300" dirty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800" b="1" kern="130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Консультации, практические занятия с педагогами в образовательной организации.</a:t>
            </a:r>
          </a:p>
          <a:p>
            <a:pPr algn="ctr">
              <a:buNone/>
            </a:pPr>
            <a:endParaRPr lang="ru-RU" altLang="en-US" sz="2800" b="1" kern="1300" dirty="0">
              <a:solidFill>
                <a:schemeClr val="tx2"/>
              </a:solidFill>
              <a:latin typeface="Times New Roman" panose="02020603050405020304" charset="0"/>
              <a:ea typeface="Georgia" panose="02040502050405020303"/>
              <a:cs typeface="Times New Roman" panose="02020603050405020304" charset="0"/>
              <a:sym typeface="+mn-ea"/>
            </a:endParaRPr>
          </a:p>
          <a:p>
            <a:pPr algn="ctr">
              <a:buNone/>
            </a:pPr>
            <a:r>
              <a:rPr lang="ru-RU" altLang="en-US" sz="2800" b="1" kern="130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Обучение в  МБУ ДО Центре творческого развития м гуманитарного образования г.Сочи.</a:t>
            </a:r>
          </a:p>
          <a:p>
            <a:pPr algn="ctr">
              <a:buNone/>
            </a:pPr>
            <a:endParaRPr lang="ru-RU" altLang="en-US" sz="2800" b="1" kern="1300" dirty="0">
              <a:solidFill>
                <a:schemeClr val="tx2"/>
              </a:solidFill>
              <a:latin typeface="Times New Roman" panose="02020603050405020304" charset="0"/>
              <a:ea typeface="Georgia" panose="02040502050405020303"/>
              <a:cs typeface="Times New Roman" panose="02020603050405020304" charset="0"/>
              <a:sym typeface="+mn-ea"/>
            </a:endParaRPr>
          </a:p>
          <a:p>
            <a:pPr algn="ctr">
              <a:buNone/>
            </a:pPr>
            <a:r>
              <a:rPr lang="ru-RU" altLang="en-US" sz="2800" b="1" kern="130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Учебно-тренировочные сборы </a:t>
            </a:r>
          </a:p>
          <a:p>
            <a:pPr algn="ctr">
              <a:buNone/>
            </a:pPr>
            <a:r>
              <a:rPr lang="ru-RU" altLang="en-US" sz="2800" b="1" kern="1300" dirty="0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по подготовке к муниципальному и региональному этапу ВОШ на базе </a:t>
            </a:r>
            <a:r>
              <a:rPr lang="ru-RU" altLang="en-US" sz="2800" b="1" kern="1300" dirty="0" err="1">
                <a:solidFill>
                  <a:schemeClr val="tx2"/>
                </a:solidFill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ЦТРиГО</a:t>
            </a:r>
            <a:r>
              <a:rPr lang="ru-RU" altLang="en-US" sz="2800" b="1" kern="1300" dirty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</a:t>
            </a:r>
          </a:p>
          <a:p>
            <a:pPr algn="ctr">
              <a:buNone/>
            </a:pPr>
            <a:r>
              <a:rPr lang="ru-RU" altLang="en-US" sz="2800" b="1" kern="1300" dirty="0">
                <a:latin typeface="Times New Roman" panose="02020603050405020304" charset="0"/>
                <a:ea typeface="Georgia" panose="02040502050405020303"/>
                <a:cs typeface="Times New Roman" panose="02020603050405020304" charset="0"/>
                <a:sym typeface="+mn-ea"/>
              </a:rPr>
              <a:t> </a:t>
            </a:r>
            <a:endParaRPr lang="en-US" altLang="zh-CN" sz="2800" b="1" dirty="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" name="Text Box7"/>
          <p:cNvSpPr txBox="1"/>
          <p:nvPr/>
        </p:nvSpPr>
        <p:spPr>
          <a:xfrm>
            <a:off x="5011801" y="5824923"/>
            <a:ext cx="3413894" cy="2571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2065" indent="1270" algn="l" rtl="0">
              <a:lnSpc>
                <a:spcPts val="1650"/>
              </a:lnSpc>
            </a:pPr>
            <a:endParaRPr lang="en-US" altLang="zh-CN" sz="1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3" name="Text Box73"/>
          <p:cNvSpPr txBox="1"/>
          <p:nvPr/>
        </p:nvSpPr>
        <p:spPr>
          <a:xfrm>
            <a:off x="573329" y="4511382"/>
            <a:ext cx="1858807" cy="4150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090"/>
              </a:lnSpc>
            </a:pP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spc="1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22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2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-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-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(</a:t>
            </a:r>
            <a:r>
              <a:rPr lang="en-US" altLang="zh-CN" sz="900" b="1" spc="1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spc="1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900" b="1" spc="-1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2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в)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4" name="Text Box74"/>
          <p:cNvSpPr txBox="1"/>
          <p:nvPr/>
        </p:nvSpPr>
        <p:spPr>
          <a:xfrm>
            <a:off x="3751199" y="3769448"/>
            <a:ext cx="1771618" cy="139977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090"/>
              </a:lnSpc>
            </a:pP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90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тр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900" b="1" spc="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1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22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сб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spc="1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-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2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9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-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щ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  <a:p>
            <a:pPr marR="200660" algn="l" rtl="0">
              <a:lnSpc>
                <a:spcPts val="1110"/>
              </a:lnSpc>
            </a:pP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2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и,</a:t>
            </a:r>
            <a:r>
              <a:rPr lang="en-US" altLang="zh-CN" sz="900" b="1" spc="-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2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-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  <a:p>
            <a:pPr marR="286385" algn="l" rtl="0">
              <a:lnSpc>
                <a:spcPts val="1105"/>
              </a:lnSpc>
            </a:pPr>
            <a:r>
              <a:rPr lang="en-US" altLang="zh-CN" sz="900" b="1" spc="2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Мо</a:t>
            </a:r>
            <a:r>
              <a:rPr lang="en-US" altLang="zh-CN" sz="9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900" b="1" spc="-2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2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</a:t>
            </a:r>
            <a:r>
              <a:rPr lang="en-US" altLang="zh-CN" sz="900" b="1" spc="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вл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2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  <a:p>
            <a:pPr algn="l" rtl="0">
              <a:lnSpc>
                <a:spcPts val="1050"/>
              </a:lnSpc>
              <a:spcBef>
                <a:spcPts val="70"/>
              </a:spcBef>
            </a:pP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900" b="1" spc="-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-2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  <a:p>
            <a:pPr marR="69215" algn="l" rtl="0">
              <a:lnSpc>
                <a:spcPts val="1105"/>
              </a:lnSpc>
            </a:pP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-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900" b="1" spc="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900" b="1" spc="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1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-3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«С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с»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5" name="Text Box75"/>
          <p:cNvSpPr txBox="1"/>
          <p:nvPr/>
        </p:nvSpPr>
        <p:spPr>
          <a:xfrm>
            <a:off x="3535045" y="2097104"/>
            <a:ext cx="2017158" cy="3281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56870" indent="-356870" algn="l" rtl="0">
              <a:lnSpc>
                <a:spcPts val="1290"/>
              </a:lnSpc>
            </a:pP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100" b="1" spc="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1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та</a:t>
            </a:r>
            <a:r>
              <a:rPr lang="en-US" altLang="zh-CN" sz="1100" b="1" spc="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1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1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100" b="1" spc="-1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ное</a:t>
            </a:r>
            <a:r>
              <a:rPr lang="en-US" altLang="zh-CN" sz="1100" b="1" spc="5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11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чени</a:t>
            </a:r>
            <a:r>
              <a:rPr lang="en-US" altLang="zh-CN" sz="1100" b="1" spc="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1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100" b="1" spc="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«И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нтелле</a:t>
            </a:r>
            <a:r>
              <a:rPr lang="en-US" altLang="zh-CN" sz="11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туал»</a:t>
            </a:r>
            <a:endParaRPr lang="en-US" altLang="zh-CN" sz="11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3693287" y="2923882"/>
            <a:ext cx="1470738" cy="4150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1090"/>
              </a:lnSpc>
            </a:pP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Гр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-2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2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2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900" b="1" spc="-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-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Moodle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7" name="Text Box77"/>
          <p:cNvSpPr txBox="1"/>
          <p:nvPr/>
        </p:nvSpPr>
        <p:spPr>
          <a:xfrm>
            <a:off x="773887" y="2093167"/>
            <a:ext cx="1288778" cy="3281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77495" indent="-277495" algn="l" rtl="0">
              <a:lnSpc>
                <a:spcPts val="1290"/>
              </a:lnSpc>
            </a:pP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Очн</a:t>
            </a:r>
            <a:r>
              <a:rPr lang="en-US" altLang="zh-CN" sz="1100" b="1" spc="-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100" b="1" spc="4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11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чени</a:t>
            </a:r>
            <a:r>
              <a:rPr lang="en-US" altLang="zh-CN" sz="1100" b="1" spc="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1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«Эр</a:t>
            </a:r>
            <a:r>
              <a:rPr lang="en-US" altLang="zh-CN" sz="1100" b="1" spc="-27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100" b="1" spc="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ит»</a:t>
            </a:r>
            <a:endParaRPr lang="en-US" altLang="zh-CN" sz="11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8" name="Text Box78"/>
          <p:cNvSpPr txBox="1"/>
          <p:nvPr/>
        </p:nvSpPr>
        <p:spPr>
          <a:xfrm>
            <a:off x="6652007" y="2086690"/>
            <a:ext cx="1441184" cy="3281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86385" indent="-286385" algn="l" rtl="0">
              <a:lnSpc>
                <a:spcPts val="1290"/>
              </a:lnSpc>
            </a:pP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Заочное</a:t>
            </a:r>
            <a:r>
              <a:rPr lang="en-US" altLang="zh-CN" sz="1100" b="1" spc="4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11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чени</a:t>
            </a:r>
            <a:r>
              <a:rPr lang="en-US" altLang="zh-CN" sz="1100" b="1" spc="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1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«</a:t>
            </a:r>
            <a:r>
              <a:rPr lang="en-US" altLang="zh-CN" sz="1100" b="1" spc="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Ю</a:t>
            </a:r>
            <a:r>
              <a:rPr lang="en-US" altLang="zh-CN" sz="11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НИО</a:t>
            </a:r>
            <a:r>
              <a:rPr lang="en-US" altLang="zh-CN" sz="110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Р»</a:t>
            </a:r>
            <a:endParaRPr lang="en-US" altLang="zh-CN" sz="11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79" name="Text Box79"/>
          <p:cNvSpPr txBox="1"/>
          <p:nvPr/>
        </p:nvSpPr>
        <p:spPr>
          <a:xfrm>
            <a:off x="577901" y="3726522"/>
            <a:ext cx="1886883" cy="27487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080"/>
              </a:lnSpc>
            </a:pP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Гр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-2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2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22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5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ол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50" b="1" spc="2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5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5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5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50" b="1" spc="2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50" b="1" spc="-3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50" b="1" spc="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(</a:t>
            </a:r>
            <a:r>
              <a:rPr lang="en-US" altLang="zh-CN" sz="95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5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5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50" b="1" spc="2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50" b="1" spc="-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5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5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50" b="1" spc="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ка)</a:t>
            </a:r>
            <a:endParaRPr lang="en-US" altLang="zh-CN" sz="95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0" name="Text Box80"/>
          <p:cNvSpPr txBox="1"/>
          <p:nvPr/>
        </p:nvSpPr>
        <p:spPr>
          <a:xfrm>
            <a:off x="601675" y="2798660"/>
            <a:ext cx="1789252" cy="5554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050"/>
              </a:lnSpc>
            </a:pPr>
            <a:r>
              <a:rPr lang="en-US" altLang="zh-CN" sz="900" b="1" spc="1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Оч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22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spc="-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900" b="1" spc="1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  <a:p>
            <a:pPr algn="just" rtl="0">
              <a:lnSpc>
                <a:spcPts val="1105"/>
              </a:lnSpc>
              <a:spcBef>
                <a:spcPts val="15"/>
              </a:spcBef>
            </a:pPr>
            <a:r>
              <a:rPr lang="en-US" altLang="zh-CN" sz="900" b="1" spc="1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2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-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4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4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900" b="1" spc="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2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щ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900" b="1" spc="-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4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ву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900" b="1" spc="1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22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1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900" b="1" spc="1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14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2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1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900" b="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1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12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1" name="Text Box81"/>
          <p:cNvSpPr txBox="1"/>
          <p:nvPr/>
        </p:nvSpPr>
        <p:spPr>
          <a:xfrm>
            <a:off x="6537325" y="2943440"/>
            <a:ext cx="1686423" cy="2748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080"/>
              </a:lnSpc>
            </a:pP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Гр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-22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2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900" b="1" spc="-2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2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-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2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ю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щ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ол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2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2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2" name="Text Box82"/>
          <p:cNvSpPr txBox="1"/>
          <p:nvPr/>
        </p:nvSpPr>
        <p:spPr>
          <a:xfrm>
            <a:off x="6553454" y="3602163"/>
            <a:ext cx="1789328" cy="6974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050"/>
              </a:lnSpc>
            </a:pPr>
            <a:r>
              <a:rPr lang="en-US" altLang="zh-CN" sz="95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Оч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50" b="1" spc="2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50" b="1" spc="-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50" b="1" spc="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5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50" b="1" spc="1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50" b="1" spc="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50" b="1" spc="23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50" b="1" spc="-2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50" b="1" spc="14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endParaRPr lang="en-US" altLang="zh-CN" sz="950">
              <a:latin typeface="Georgia" panose="02040502050405020303"/>
              <a:ea typeface="Georgia" panose="02040502050405020303"/>
              <a:cs typeface="Georgia" panose="02040502050405020303"/>
            </a:endParaRPr>
          </a:p>
          <a:p>
            <a:pPr algn="l" rtl="0">
              <a:lnSpc>
                <a:spcPts val="1105"/>
              </a:lnSpc>
              <a:spcBef>
                <a:spcPts val="15"/>
              </a:spcBef>
            </a:pPr>
            <a:r>
              <a:rPr lang="en-US" altLang="zh-CN" sz="900" b="1" spc="1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пр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2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900" b="1" spc="-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4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4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900" b="1" spc="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2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щ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900" b="1" spc="-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4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ву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900" b="1" spc="1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1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22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1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900" b="1" spc="1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14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2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1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900" b="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1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00" b="1" spc="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1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12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3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900" b="1" spc="-2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7</a:t>
            </a:r>
            <a:r>
              <a:rPr lang="en-US" altLang="zh-CN" sz="900" b="1" spc="1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-8-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900" b="1" spc="229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2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-22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1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8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3" name="Text Box83"/>
          <p:cNvSpPr txBox="1"/>
          <p:nvPr/>
        </p:nvSpPr>
        <p:spPr>
          <a:xfrm>
            <a:off x="6537325" y="4612640"/>
            <a:ext cx="1823720" cy="6045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1090"/>
              </a:lnSpc>
            </a:pP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Са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900" b="1" spc="1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0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-2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900" b="1" spc="1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90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00" b="1" spc="2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-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50" b="1" spc="1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ма</a:t>
            </a:r>
            <a:r>
              <a:rPr lang="en-US" altLang="zh-CN" sz="950" b="1" spc="-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50" b="1" spc="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50" b="1" spc="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50" b="1" spc="14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50" b="1" spc="1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95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50" b="1" spc="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950" b="1" spc="-3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50" b="1" spc="17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ра</a:t>
            </a:r>
            <a:r>
              <a:rPr lang="en-US" altLang="zh-CN" sz="95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950" b="1" spc="2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950" b="1" spc="-5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50" b="1" spc="1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95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50" b="1" spc="12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5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50" b="1" spc="23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5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950" b="1" spc="16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950" b="1" spc="0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950" b="1" dirty="0">
                <a:solidFill>
                  <a:srgbClr val="0070C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по</a:t>
            </a:r>
            <a:r>
              <a:rPr lang="en-US" altLang="zh-CN" sz="900" b="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900" b="1" spc="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900" b="1" spc="11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900" b="1" spc="1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900" b="1" spc="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900" b="1" spc="1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9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endParaRPr lang="en-US" altLang="zh-CN" sz="9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4" name="Text Box84"/>
          <p:cNvSpPr txBox="1"/>
          <p:nvPr/>
        </p:nvSpPr>
        <p:spPr>
          <a:xfrm>
            <a:off x="1072591" y="5815225"/>
            <a:ext cx="7132142" cy="1866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470"/>
              </a:lnSpc>
            </a:pP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3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3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ф</a:t>
            </a:r>
            <a:r>
              <a:rPr lang="en-US" altLang="zh-CN" sz="1300" b="1" spc="-32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3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ьн</a:t>
            </a:r>
            <a:r>
              <a:rPr lang="en-US" altLang="zh-CN" sz="1300" b="1" spc="-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300" b="1" spc="-4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ле</a:t>
            </a:r>
            <a:r>
              <a:rPr lang="en-US" altLang="zh-CN" sz="13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ние</a:t>
            </a:r>
            <a:r>
              <a:rPr lang="en-US" altLang="zh-CN" sz="1300" b="1" spc="-3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300" b="1" spc="-12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</a:t>
            </a:r>
            <a:r>
              <a:rPr lang="en-US" altLang="zh-CN" sz="13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нние</a:t>
            </a:r>
            <a:r>
              <a:rPr lang="en-US" altLang="zh-CN" sz="1300" b="1" spc="-4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3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мены</a:t>
            </a:r>
            <a:r>
              <a:rPr lang="en-US" altLang="zh-CN" sz="1300" b="1" spc="-4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обще</a:t>
            </a:r>
            <a:r>
              <a:rPr lang="en-US" altLang="zh-CN" sz="1300" b="1" spc="-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нте</a:t>
            </a:r>
            <a:r>
              <a:rPr lang="en-US" altLang="zh-CN" sz="13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300" b="1" spc="-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кт</a:t>
            </a:r>
            <a:r>
              <a:rPr lang="en-US" altLang="zh-CN" sz="1300" b="1" spc="-1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13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ль</a:t>
            </a:r>
            <a:r>
              <a:rPr lang="en-US" altLang="zh-CN" sz="1300" b="1" spc="-15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300" b="1" spc="-6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300" b="1" spc="-4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r>
              <a:rPr lang="en-US" altLang="zh-CN" sz="13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ра</a:t>
            </a:r>
            <a:r>
              <a:rPr lang="en-US" altLang="zh-CN" sz="1300" b="1" spc="-7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лен</a:t>
            </a:r>
            <a:r>
              <a:rPr lang="en-US" altLang="zh-CN" sz="1300" b="1" spc="-8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</a:t>
            </a:r>
            <a:r>
              <a:rPr lang="en-US" altLang="zh-CN" sz="1300" b="1" spc="-19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300" b="1" spc="0" dirty="0">
                <a:solidFill>
                  <a:srgbClr val="376092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endParaRPr lang="en-US" altLang="zh-CN" sz="13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5" name="Text Box85"/>
          <p:cNvSpPr txBox="1"/>
          <p:nvPr/>
        </p:nvSpPr>
        <p:spPr>
          <a:xfrm>
            <a:off x="1688465" y="286283"/>
            <a:ext cx="5480305" cy="76327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20650" indent="-120650" algn="ctr" rtl="0">
              <a:lnSpc>
                <a:spcPts val="2800"/>
              </a:lnSpc>
            </a:pPr>
            <a:r>
              <a:rPr lang="ru-RU" altLang="en-US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О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буч</a:t>
            </a:r>
            <a:r>
              <a:rPr lang="en-US" altLang="zh-CN" sz="2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ни</a:t>
            </a:r>
            <a:r>
              <a:rPr lang="ru-RU" altLang="en-US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400" b="1" spc="2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2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2400" b="1" spc="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2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2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ДО</a:t>
            </a:r>
            <a:r>
              <a:rPr lang="en-US" altLang="zh-CN" sz="2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КК</a:t>
            </a:r>
          </a:p>
          <a:p>
            <a:pPr marL="120650" indent="-120650" algn="ctr" rtl="0">
              <a:lnSpc>
                <a:spcPts val="2800"/>
              </a:lnSpc>
            </a:pPr>
            <a:r>
              <a:rPr lang="en-US" altLang="zh-CN" sz="2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«Ц</a:t>
            </a:r>
            <a:r>
              <a:rPr lang="en-US" altLang="zh-CN" sz="2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нтр</a:t>
            </a:r>
            <a:r>
              <a:rPr lang="en-US" altLang="zh-CN" sz="2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2400" b="1" spc="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2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ви</a:t>
            </a:r>
            <a:r>
              <a:rPr lang="en-US" altLang="zh-CN" sz="24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ия</a:t>
            </a:r>
            <a:r>
              <a:rPr lang="en-US" altLang="zh-CN" sz="24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одаренно</a:t>
            </a:r>
            <a:r>
              <a:rPr lang="en-US" altLang="zh-CN" sz="2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2400" b="1" spc="-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и»</a:t>
            </a:r>
            <a:endParaRPr lang="en-US" altLang="zh-CN" sz="2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6" name="Text Box86"/>
          <p:cNvSpPr txBox="1"/>
          <p:nvPr/>
        </p:nvSpPr>
        <p:spPr>
          <a:xfrm>
            <a:off x="2364994" y="1293936"/>
            <a:ext cx="6208354" cy="473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3655" indent="-33655" algn="l" rtl="0">
              <a:lnSpc>
                <a:spcPts val="1865"/>
              </a:lnSpc>
            </a:pP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Оч</a:t>
            </a:r>
            <a:r>
              <a:rPr lang="en-US" altLang="zh-CN" sz="1600" b="1" spc="-8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зао</a:t>
            </a:r>
            <a:r>
              <a:rPr lang="en-US" altLang="zh-CN" sz="1600" b="1" spc="-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ное</a:t>
            </a:r>
            <a:r>
              <a:rPr lang="en-US" altLang="zh-CN" sz="1600" b="1" spc="1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обу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600" b="1" spc="-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600" b="1" spc="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</a:t>
            </a:r>
            <a:r>
              <a:rPr lang="en-US" altLang="zh-CN" sz="1600" b="1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</a:t>
            </a:r>
            <a:r>
              <a:rPr lang="en-US" altLang="zh-CN" sz="1600" b="1" spc="-1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-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600" b="1" spc="-12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600" b="1" spc="-11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-1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</a:t>
            </a:r>
            <a:r>
              <a:rPr lang="en-US" altLang="zh-CN" sz="1600" b="1" spc="71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ста</a:t>
            </a:r>
            <a:r>
              <a:rPr lang="en-US" altLang="zh-CN" sz="1600" b="1" spc="-11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1600" b="1" spc="-14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600" b="1" spc="-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нн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600" b="1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1600" b="1" spc="-12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р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аз</a:t>
            </a:r>
            <a:r>
              <a:rPr lang="en-US" altLang="zh-CN" sz="1600" b="1" spc="-5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ва</a:t>
            </a:r>
            <a:r>
              <a:rPr lang="en-US" altLang="zh-CN" sz="1600" b="1" spc="-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ел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ь</a:t>
            </a:r>
            <a:r>
              <a:rPr lang="en-US" altLang="zh-CN" sz="1600" b="1" spc="-1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600" b="1" spc="24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те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х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но</a:t>
            </a:r>
            <a:r>
              <a:rPr lang="en-US" altLang="zh-CN" sz="1600" b="1" spc="-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л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ог</a:t>
            </a:r>
            <a:r>
              <a:rPr lang="en-US" altLang="zh-CN" sz="1600" b="1" spc="-13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1600" b="1" spc="2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эле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к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тр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-15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ого</a:t>
            </a:r>
            <a:r>
              <a:rPr lang="en-US" altLang="zh-CN" sz="1600" b="1" spc="24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обу</a:t>
            </a:r>
            <a:r>
              <a:rPr lang="en-US" altLang="zh-CN" sz="1600" b="1" spc="-6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1600" b="1" spc="-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1600" b="1" spc="0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1600" b="1" spc="-7" dirty="0">
                <a:solidFill>
                  <a:srgbClr val="002060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endParaRPr lang="en-US" altLang="zh-CN" sz="16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46" name="Image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8884"/>
            <a:ext cx="8340852" cy="42672"/>
          </a:xfrm>
          <a:prstGeom prst="rect">
            <a:avLst/>
          </a:prstGeom>
          <a:noFill/>
        </p:spPr>
      </p:pic>
      <p:grpSp>
        <p:nvGrpSpPr>
          <p:cNvPr id="147" name="Group147"/>
          <p:cNvGrpSpPr/>
          <p:nvPr/>
        </p:nvGrpSpPr>
        <p:grpSpPr>
          <a:xfrm>
            <a:off x="1355725" y="1992630"/>
            <a:ext cx="6670675" cy="4827905"/>
            <a:chOff x="1524762" y="2010918"/>
            <a:chExt cx="6248400" cy="4471416"/>
          </a:xfrm>
        </p:grpSpPr>
        <p:sp>
          <p:nvSpPr>
            <p:cNvPr id="148" name="Path148"/>
            <p:cNvSpPr/>
            <p:nvPr/>
          </p:nvSpPr>
          <p:spPr>
            <a:xfrm>
              <a:off x="1550670" y="2036826"/>
              <a:ext cx="6196584" cy="978408"/>
            </a:xfrm>
            <a:custGeom>
              <a:avLst/>
              <a:gdLst/>
              <a:ahLst/>
              <a:cxnLst/>
              <a:rect l="l" t="t" r="r" b="b"/>
              <a:pathLst>
                <a:path w="6196584" h="978408">
                  <a:moveTo>
                    <a:pt x="0" y="163068"/>
                  </a:moveTo>
                  <a:cubicBezTo>
                    <a:pt x="0" y="73025"/>
                    <a:pt x="73025" y="0"/>
                    <a:pt x="163068" y="0"/>
                  </a:cubicBezTo>
                  <a:lnTo>
                    <a:pt x="6033516" y="0"/>
                  </a:lnTo>
                  <a:cubicBezTo>
                    <a:pt x="6123559" y="0"/>
                    <a:pt x="6196584" y="73025"/>
                    <a:pt x="6196584" y="163068"/>
                  </a:cubicBezTo>
                  <a:lnTo>
                    <a:pt x="6196584" y="815340"/>
                  </a:lnTo>
                  <a:cubicBezTo>
                    <a:pt x="6196584" y="905383"/>
                    <a:pt x="6123559" y="978408"/>
                    <a:pt x="6033516" y="978408"/>
                  </a:cubicBezTo>
                  <a:lnTo>
                    <a:pt x="163068" y="978408"/>
                  </a:lnTo>
                  <a:cubicBezTo>
                    <a:pt x="73025" y="978408"/>
                    <a:pt x="0" y="905383"/>
                    <a:pt x="0" y="815340"/>
                  </a:cubicBezTo>
                  <a:lnTo>
                    <a:pt x="0" y="16306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49" name="Path149"/>
            <p:cNvSpPr/>
            <p:nvPr/>
          </p:nvSpPr>
          <p:spPr>
            <a:xfrm>
              <a:off x="1524762" y="2010918"/>
              <a:ext cx="6248400" cy="1030224"/>
            </a:xfrm>
            <a:custGeom>
              <a:avLst/>
              <a:gdLst/>
              <a:ahLst/>
              <a:cxnLst/>
              <a:rect l="l" t="t" r="r" b="b"/>
              <a:pathLst>
                <a:path w="6248400" h="1030224">
                  <a:moveTo>
                    <a:pt x="25908" y="188976"/>
                  </a:moveTo>
                  <a:cubicBezTo>
                    <a:pt x="25908" y="98933"/>
                    <a:pt x="98933" y="25908"/>
                    <a:pt x="188976" y="25908"/>
                  </a:cubicBezTo>
                  <a:lnTo>
                    <a:pt x="6059424" y="25908"/>
                  </a:lnTo>
                  <a:cubicBezTo>
                    <a:pt x="6149468" y="25908"/>
                    <a:pt x="6222493" y="98933"/>
                    <a:pt x="6222493" y="188976"/>
                  </a:cubicBezTo>
                  <a:lnTo>
                    <a:pt x="6222493" y="841248"/>
                  </a:lnTo>
                  <a:cubicBezTo>
                    <a:pt x="6222493" y="931291"/>
                    <a:pt x="6149468" y="1004316"/>
                    <a:pt x="6059424" y="1004316"/>
                  </a:cubicBezTo>
                  <a:lnTo>
                    <a:pt x="188976" y="1004316"/>
                  </a:lnTo>
                  <a:cubicBezTo>
                    <a:pt x="98933" y="1004316"/>
                    <a:pt x="25908" y="931291"/>
                    <a:pt x="25908" y="841248"/>
                  </a:cubicBezTo>
                  <a:lnTo>
                    <a:pt x="25908" y="18897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0" name="Text Box150"/>
            <p:cNvSpPr txBox="1"/>
            <p:nvPr/>
          </p:nvSpPr>
          <p:spPr>
            <a:xfrm>
              <a:off x="2800477" y="2127569"/>
              <a:ext cx="4118462" cy="45167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715010" algn="l" rtl="0">
                <a:lnSpc>
                  <a:spcPts val="1675"/>
                </a:lnSpc>
              </a:pP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500" b="1" spc="-2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5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об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5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ч</a:t>
              </a:r>
              <a:r>
                <a:rPr lang="en-US" altLang="zh-CN" sz="1500" b="1" spc="-2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500" b="1" spc="2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endParaRPr lang="en-US" altLang="zh-CN" sz="15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  <a:p>
              <a:pPr algn="l" rtl="0">
                <a:lnSpc>
                  <a:spcPts val="1675"/>
                </a:lnSpc>
                <a:spcBef>
                  <a:spcPts val="100"/>
                </a:spcBef>
              </a:pP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</a:t>
              </a:r>
              <a:r>
                <a:rPr lang="en-US" altLang="zh-CN" sz="1500" b="1" spc="-1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ст</a:t>
              </a:r>
              <a:r>
                <a:rPr lang="en-US" altLang="zh-CN" sz="1500" b="1" spc="-2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ц</a:t>
              </a:r>
              <a:r>
                <a:rPr lang="en-US" altLang="zh-CN" sz="1500" b="1" spc="-1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5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500" b="1" spc="3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500" b="1" spc="-1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5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«</a:t>
              </a:r>
              <a:r>
                <a:rPr lang="en-US" altLang="zh-CN" sz="1500" b="1" spc="-2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-2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500" b="1" spc="-2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5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5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5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5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500" b="1" spc="-2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л»</a:t>
              </a:r>
              <a:endParaRPr lang="en-US" altLang="zh-CN" sz="15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pic>
          <p:nvPicPr>
            <p:cNvPr id="151" name="Image1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7172" y="2121408"/>
              <a:ext cx="733044" cy="733044"/>
            </a:xfrm>
            <a:prstGeom prst="rect">
              <a:avLst/>
            </a:prstGeom>
            <a:noFill/>
          </p:spPr>
        </p:pic>
        <p:sp>
          <p:nvSpPr>
            <p:cNvPr id="152" name="Path152"/>
            <p:cNvSpPr/>
            <p:nvPr/>
          </p:nvSpPr>
          <p:spPr>
            <a:xfrm>
              <a:off x="2024634" y="3411474"/>
              <a:ext cx="711708" cy="96012"/>
            </a:xfrm>
            <a:custGeom>
              <a:avLst/>
              <a:gdLst/>
              <a:ahLst/>
              <a:cxnLst/>
              <a:rect l="l" t="t" r="r" b="b"/>
              <a:pathLst>
                <a:path w="711708" h="96012">
                  <a:moveTo>
                    <a:pt x="0" y="24003"/>
                  </a:moveTo>
                  <a:lnTo>
                    <a:pt x="663702" y="24003"/>
                  </a:lnTo>
                  <a:lnTo>
                    <a:pt x="663702" y="0"/>
                  </a:lnTo>
                  <a:lnTo>
                    <a:pt x="711708" y="48006"/>
                  </a:lnTo>
                  <a:lnTo>
                    <a:pt x="663702" y="96012"/>
                  </a:lnTo>
                  <a:lnTo>
                    <a:pt x="663702" y="72008"/>
                  </a:lnTo>
                  <a:lnTo>
                    <a:pt x="0" y="72008"/>
                  </a:lnTo>
                  <a:lnTo>
                    <a:pt x="0" y="24003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" name="Path153"/>
            <p:cNvSpPr/>
            <p:nvPr/>
          </p:nvSpPr>
          <p:spPr>
            <a:xfrm>
              <a:off x="2011680" y="3398521"/>
              <a:ext cx="737616" cy="121919"/>
            </a:xfrm>
            <a:custGeom>
              <a:avLst/>
              <a:gdLst/>
              <a:ahLst/>
              <a:cxnLst/>
              <a:rect l="l" t="t" r="r" b="b"/>
              <a:pathLst>
                <a:path w="737616" h="121919">
                  <a:moveTo>
                    <a:pt x="12954" y="36957"/>
                  </a:moveTo>
                  <a:lnTo>
                    <a:pt x="676656" y="36957"/>
                  </a:lnTo>
                  <a:lnTo>
                    <a:pt x="676656" y="12954"/>
                  </a:lnTo>
                  <a:lnTo>
                    <a:pt x="724662" y="60959"/>
                  </a:lnTo>
                  <a:lnTo>
                    <a:pt x="676656" y="108966"/>
                  </a:lnTo>
                  <a:lnTo>
                    <a:pt x="676656" y="84962"/>
                  </a:lnTo>
                  <a:lnTo>
                    <a:pt x="12954" y="84962"/>
                  </a:lnTo>
                  <a:lnTo>
                    <a:pt x="12954" y="36957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4" name="Path154"/>
            <p:cNvSpPr/>
            <p:nvPr/>
          </p:nvSpPr>
          <p:spPr>
            <a:xfrm>
              <a:off x="2001774" y="6136386"/>
              <a:ext cx="710184" cy="97536"/>
            </a:xfrm>
            <a:custGeom>
              <a:avLst/>
              <a:gdLst/>
              <a:ahLst/>
              <a:cxnLst/>
              <a:rect l="l" t="t" r="r" b="b"/>
              <a:pathLst>
                <a:path w="710184" h="97536">
                  <a:moveTo>
                    <a:pt x="0" y="24384"/>
                  </a:moveTo>
                  <a:lnTo>
                    <a:pt x="661416" y="24384"/>
                  </a:lnTo>
                  <a:lnTo>
                    <a:pt x="661416" y="0"/>
                  </a:lnTo>
                  <a:lnTo>
                    <a:pt x="710184" y="48768"/>
                  </a:lnTo>
                  <a:lnTo>
                    <a:pt x="661416" y="97536"/>
                  </a:lnTo>
                  <a:lnTo>
                    <a:pt x="661416" y="73152"/>
                  </a:lnTo>
                  <a:lnTo>
                    <a:pt x="0" y="73152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5" name="Path155"/>
            <p:cNvSpPr/>
            <p:nvPr/>
          </p:nvSpPr>
          <p:spPr>
            <a:xfrm>
              <a:off x="1988820" y="6123432"/>
              <a:ext cx="736092" cy="123444"/>
            </a:xfrm>
            <a:custGeom>
              <a:avLst/>
              <a:gdLst/>
              <a:ahLst/>
              <a:cxnLst/>
              <a:rect l="l" t="t" r="r" b="b"/>
              <a:pathLst>
                <a:path w="736092" h="123444">
                  <a:moveTo>
                    <a:pt x="12954" y="37338"/>
                  </a:moveTo>
                  <a:lnTo>
                    <a:pt x="674370" y="37338"/>
                  </a:lnTo>
                  <a:lnTo>
                    <a:pt x="674370" y="12954"/>
                  </a:lnTo>
                  <a:lnTo>
                    <a:pt x="723138" y="61722"/>
                  </a:lnTo>
                  <a:lnTo>
                    <a:pt x="674370" y="110490"/>
                  </a:lnTo>
                  <a:lnTo>
                    <a:pt x="674370" y="86106"/>
                  </a:lnTo>
                  <a:lnTo>
                    <a:pt x="12954" y="86106"/>
                  </a:lnTo>
                  <a:lnTo>
                    <a:pt x="12954" y="37338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6" name="Path156"/>
            <p:cNvSpPr/>
            <p:nvPr/>
          </p:nvSpPr>
          <p:spPr>
            <a:xfrm>
              <a:off x="2001774" y="5011674"/>
              <a:ext cx="710184" cy="96012"/>
            </a:xfrm>
            <a:custGeom>
              <a:avLst/>
              <a:gdLst/>
              <a:ahLst/>
              <a:cxnLst/>
              <a:rect l="l" t="t" r="r" b="b"/>
              <a:pathLst>
                <a:path w="710184" h="96012">
                  <a:moveTo>
                    <a:pt x="0" y="24003"/>
                  </a:moveTo>
                  <a:lnTo>
                    <a:pt x="662178" y="24003"/>
                  </a:lnTo>
                  <a:lnTo>
                    <a:pt x="662178" y="0"/>
                  </a:lnTo>
                  <a:lnTo>
                    <a:pt x="710184" y="48006"/>
                  </a:lnTo>
                  <a:lnTo>
                    <a:pt x="662178" y="96012"/>
                  </a:lnTo>
                  <a:lnTo>
                    <a:pt x="662178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7" name="Path157"/>
            <p:cNvSpPr/>
            <p:nvPr/>
          </p:nvSpPr>
          <p:spPr>
            <a:xfrm>
              <a:off x="1988820" y="4998720"/>
              <a:ext cx="736092" cy="121920"/>
            </a:xfrm>
            <a:custGeom>
              <a:avLst/>
              <a:gdLst/>
              <a:ahLst/>
              <a:cxnLst/>
              <a:rect l="l" t="t" r="r" b="b"/>
              <a:pathLst>
                <a:path w="736092" h="121920">
                  <a:moveTo>
                    <a:pt x="12954" y="36957"/>
                  </a:moveTo>
                  <a:lnTo>
                    <a:pt x="675132" y="36957"/>
                  </a:lnTo>
                  <a:lnTo>
                    <a:pt x="675132" y="12954"/>
                  </a:lnTo>
                  <a:lnTo>
                    <a:pt x="723138" y="60960"/>
                  </a:lnTo>
                  <a:lnTo>
                    <a:pt x="675132" y="108966"/>
                  </a:lnTo>
                  <a:lnTo>
                    <a:pt x="675132" y="84963"/>
                  </a:lnTo>
                  <a:lnTo>
                    <a:pt x="12954" y="84963"/>
                  </a:lnTo>
                  <a:lnTo>
                    <a:pt x="12954" y="36957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8" name="Path158"/>
            <p:cNvSpPr/>
            <p:nvPr/>
          </p:nvSpPr>
          <p:spPr>
            <a:xfrm>
              <a:off x="2001774" y="4110990"/>
              <a:ext cx="710184" cy="96012"/>
            </a:xfrm>
            <a:custGeom>
              <a:avLst/>
              <a:gdLst/>
              <a:ahLst/>
              <a:cxnLst/>
              <a:rect l="l" t="t" r="r" b="b"/>
              <a:pathLst>
                <a:path w="710184" h="96012">
                  <a:moveTo>
                    <a:pt x="0" y="24003"/>
                  </a:moveTo>
                  <a:lnTo>
                    <a:pt x="662178" y="24003"/>
                  </a:lnTo>
                  <a:lnTo>
                    <a:pt x="662178" y="0"/>
                  </a:lnTo>
                  <a:lnTo>
                    <a:pt x="710184" y="48006"/>
                  </a:lnTo>
                  <a:lnTo>
                    <a:pt x="662178" y="96012"/>
                  </a:lnTo>
                  <a:lnTo>
                    <a:pt x="662178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9" name="Path159"/>
            <p:cNvSpPr/>
            <p:nvPr/>
          </p:nvSpPr>
          <p:spPr>
            <a:xfrm>
              <a:off x="1988820" y="4098036"/>
              <a:ext cx="736092" cy="121921"/>
            </a:xfrm>
            <a:custGeom>
              <a:avLst/>
              <a:gdLst/>
              <a:ahLst/>
              <a:cxnLst/>
              <a:rect l="l" t="t" r="r" b="b"/>
              <a:pathLst>
                <a:path w="736092" h="121921">
                  <a:moveTo>
                    <a:pt x="12954" y="36957"/>
                  </a:moveTo>
                  <a:lnTo>
                    <a:pt x="675132" y="36957"/>
                  </a:lnTo>
                  <a:lnTo>
                    <a:pt x="675132" y="12954"/>
                  </a:lnTo>
                  <a:lnTo>
                    <a:pt x="723138" y="60960"/>
                  </a:lnTo>
                  <a:lnTo>
                    <a:pt x="675132" y="108966"/>
                  </a:lnTo>
                  <a:lnTo>
                    <a:pt x="675132" y="84963"/>
                  </a:lnTo>
                  <a:lnTo>
                    <a:pt x="12954" y="84963"/>
                  </a:lnTo>
                  <a:lnTo>
                    <a:pt x="12954" y="36957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0" name="Path160"/>
            <p:cNvSpPr/>
            <p:nvPr/>
          </p:nvSpPr>
          <p:spPr>
            <a:xfrm>
              <a:off x="2001774" y="3015234"/>
              <a:ext cx="42672" cy="3186684"/>
            </a:xfrm>
            <a:custGeom>
              <a:avLst/>
              <a:gdLst/>
              <a:ahLst/>
              <a:cxnLst/>
              <a:rect l="l" t="t" r="r" b="b"/>
              <a:pathLst>
                <a:path w="42672" h="3186684">
                  <a:moveTo>
                    <a:pt x="0" y="3186684"/>
                  </a:moveTo>
                  <a:lnTo>
                    <a:pt x="42672" y="3186684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3186684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1" name="Path161"/>
            <p:cNvSpPr/>
            <p:nvPr/>
          </p:nvSpPr>
          <p:spPr>
            <a:xfrm>
              <a:off x="1975866" y="2989326"/>
              <a:ext cx="94488" cy="3238500"/>
            </a:xfrm>
            <a:custGeom>
              <a:avLst/>
              <a:gdLst/>
              <a:ahLst/>
              <a:cxnLst/>
              <a:rect l="l" t="t" r="r" b="b"/>
              <a:pathLst>
                <a:path w="94488" h="3238500">
                  <a:moveTo>
                    <a:pt x="25908" y="3212592"/>
                  </a:moveTo>
                  <a:lnTo>
                    <a:pt x="68580" y="3212592"/>
                  </a:lnTo>
                  <a:lnTo>
                    <a:pt x="68580" y="25908"/>
                  </a:lnTo>
                  <a:lnTo>
                    <a:pt x="25908" y="25908"/>
                  </a:lnTo>
                  <a:lnTo>
                    <a:pt x="25908" y="3212592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2" name="Path162"/>
            <p:cNvSpPr/>
            <p:nvPr/>
          </p:nvSpPr>
          <p:spPr>
            <a:xfrm>
              <a:off x="2701290" y="3880866"/>
              <a:ext cx="3968496" cy="559308"/>
            </a:xfrm>
            <a:custGeom>
              <a:avLst/>
              <a:gdLst/>
              <a:ahLst/>
              <a:cxnLst/>
              <a:rect l="l" t="t" r="r" b="b"/>
              <a:pathLst>
                <a:path w="3968496" h="559308">
                  <a:moveTo>
                    <a:pt x="0" y="93218"/>
                  </a:moveTo>
                  <a:cubicBezTo>
                    <a:pt x="0" y="41783"/>
                    <a:pt x="41783" y="0"/>
                    <a:pt x="93218" y="0"/>
                  </a:cubicBezTo>
                  <a:lnTo>
                    <a:pt x="3875278" y="0"/>
                  </a:lnTo>
                  <a:cubicBezTo>
                    <a:pt x="3926713" y="0"/>
                    <a:pt x="3968496" y="41783"/>
                    <a:pt x="3968496" y="93218"/>
                  </a:cubicBezTo>
                  <a:lnTo>
                    <a:pt x="3968496" y="466090"/>
                  </a:lnTo>
                  <a:cubicBezTo>
                    <a:pt x="3968496" y="517525"/>
                    <a:pt x="3926713" y="559308"/>
                    <a:pt x="3875278" y="559308"/>
                  </a:cubicBezTo>
                  <a:lnTo>
                    <a:pt x="93218" y="559308"/>
                  </a:lnTo>
                  <a:cubicBezTo>
                    <a:pt x="41783" y="559308"/>
                    <a:pt x="0" y="517525"/>
                    <a:pt x="0" y="466090"/>
                  </a:cubicBezTo>
                  <a:lnTo>
                    <a:pt x="0" y="9321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3" name="Path163"/>
            <p:cNvSpPr/>
            <p:nvPr/>
          </p:nvSpPr>
          <p:spPr>
            <a:xfrm>
              <a:off x="2675382" y="3854958"/>
              <a:ext cx="4020312" cy="611124"/>
            </a:xfrm>
            <a:custGeom>
              <a:avLst/>
              <a:gdLst/>
              <a:ahLst/>
              <a:cxnLst/>
              <a:rect l="l" t="t" r="r" b="b"/>
              <a:pathLst>
                <a:path w="4020312" h="611124">
                  <a:moveTo>
                    <a:pt x="25908" y="119126"/>
                  </a:moveTo>
                  <a:cubicBezTo>
                    <a:pt x="25908" y="67691"/>
                    <a:pt x="67691" y="25908"/>
                    <a:pt x="119126" y="25908"/>
                  </a:cubicBezTo>
                  <a:lnTo>
                    <a:pt x="3901186" y="25908"/>
                  </a:lnTo>
                  <a:cubicBezTo>
                    <a:pt x="3952621" y="25908"/>
                    <a:pt x="3994404" y="67691"/>
                    <a:pt x="3994404" y="119126"/>
                  </a:cubicBezTo>
                  <a:lnTo>
                    <a:pt x="3994404" y="491998"/>
                  </a:lnTo>
                  <a:cubicBezTo>
                    <a:pt x="3994404" y="543433"/>
                    <a:pt x="3952621" y="585216"/>
                    <a:pt x="3901186" y="585216"/>
                  </a:cubicBezTo>
                  <a:lnTo>
                    <a:pt x="119126" y="585216"/>
                  </a:lnTo>
                  <a:cubicBezTo>
                    <a:pt x="67691" y="585216"/>
                    <a:pt x="25908" y="543433"/>
                    <a:pt x="25908" y="491998"/>
                  </a:cubicBezTo>
                  <a:lnTo>
                    <a:pt x="25908" y="11912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4" name="Text Box164"/>
            <p:cNvSpPr txBox="1"/>
            <p:nvPr/>
          </p:nvSpPr>
          <p:spPr>
            <a:xfrm>
              <a:off x="2819400" y="3970854"/>
              <a:ext cx="3292631" cy="400504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510"/>
                </a:lnSpc>
              </a:pP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Муль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r>
                <a:rPr lang="en-US" altLang="zh-CN" sz="1300" b="1" spc="-3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поте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ц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-3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вых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формац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300" b="1" spc="-3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те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логи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sp>
          <p:nvSpPr>
            <p:cNvPr id="165" name="Path165"/>
            <p:cNvSpPr/>
            <p:nvPr/>
          </p:nvSpPr>
          <p:spPr>
            <a:xfrm>
              <a:off x="2736342" y="3179826"/>
              <a:ext cx="3968496" cy="598932"/>
            </a:xfrm>
            <a:custGeom>
              <a:avLst/>
              <a:gdLst/>
              <a:ahLst/>
              <a:cxnLst/>
              <a:rect l="l" t="t" r="r" b="b"/>
              <a:pathLst>
                <a:path w="3968496" h="598932">
                  <a:moveTo>
                    <a:pt x="0" y="99822"/>
                  </a:moveTo>
                  <a:cubicBezTo>
                    <a:pt x="0" y="44704"/>
                    <a:pt x="44704" y="0"/>
                    <a:pt x="99822" y="0"/>
                  </a:cubicBezTo>
                  <a:lnTo>
                    <a:pt x="3868674" y="0"/>
                  </a:lnTo>
                  <a:cubicBezTo>
                    <a:pt x="3923793" y="0"/>
                    <a:pt x="3968496" y="44704"/>
                    <a:pt x="3968496" y="99822"/>
                  </a:cubicBezTo>
                  <a:lnTo>
                    <a:pt x="3968496" y="499110"/>
                  </a:lnTo>
                  <a:cubicBezTo>
                    <a:pt x="3968496" y="554228"/>
                    <a:pt x="3923793" y="598932"/>
                    <a:pt x="3868674" y="598932"/>
                  </a:cubicBezTo>
                  <a:lnTo>
                    <a:pt x="99822" y="598932"/>
                  </a:lnTo>
                  <a:cubicBezTo>
                    <a:pt x="44704" y="598932"/>
                    <a:pt x="0" y="554228"/>
                    <a:pt x="0" y="499110"/>
                  </a:cubicBezTo>
                  <a:lnTo>
                    <a:pt x="0" y="9982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6" name="Path166"/>
            <p:cNvSpPr/>
            <p:nvPr/>
          </p:nvSpPr>
          <p:spPr>
            <a:xfrm>
              <a:off x="2710434" y="3153918"/>
              <a:ext cx="4020312" cy="650748"/>
            </a:xfrm>
            <a:custGeom>
              <a:avLst/>
              <a:gdLst/>
              <a:ahLst/>
              <a:cxnLst/>
              <a:rect l="l" t="t" r="r" b="b"/>
              <a:pathLst>
                <a:path w="4020312" h="650748">
                  <a:moveTo>
                    <a:pt x="25908" y="125730"/>
                  </a:moveTo>
                  <a:cubicBezTo>
                    <a:pt x="25908" y="70612"/>
                    <a:pt x="70612" y="25908"/>
                    <a:pt x="125730" y="25908"/>
                  </a:cubicBezTo>
                  <a:lnTo>
                    <a:pt x="3894583" y="25908"/>
                  </a:lnTo>
                  <a:cubicBezTo>
                    <a:pt x="3949701" y="25908"/>
                    <a:pt x="3994404" y="70612"/>
                    <a:pt x="3994404" y="125730"/>
                  </a:cubicBezTo>
                  <a:lnTo>
                    <a:pt x="3994404" y="525018"/>
                  </a:lnTo>
                  <a:cubicBezTo>
                    <a:pt x="3994404" y="580136"/>
                    <a:pt x="3949701" y="624840"/>
                    <a:pt x="3894583" y="624840"/>
                  </a:cubicBezTo>
                  <a:lnTo>
                    <a:pt x="125730" y="624840"/>
                  </a:lnTo>
                  <a:cubicBezTo>
                    <a:pt x="70612" y="624840"/>
                    <a:pt x="25908" y="580136"/>
                    <a:pt x="25908" y="525018"/>
                  </a:cubicBezTo>
                  <a:lnTo>
                    <a:pt x="25908" y="12573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7" name="Text Box167"/>
            <p:cNvSpPr txBox="1"/>
            <p:nvPr/>
          </p:nvSpPr>
          <p:spPr>
            <a:xfrm>
              <a:off x="2856230" y="3192090"/>
              <a:ext cx="3454559" cy="58576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470"/>
                </a:lnSpc>
              </a:pP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За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-2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гр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ппах</a:t>
              </a:r>
              <a:r>
                <a:rPr lang="en-US" altLang="zh-CN" sz="1300" b="1" spc="-3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енс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  <a:p>
              <a:pPr algn="l" rtl="0">
                <a:lnSpc>
                  <a:spcPts val="1555"/>
                </a:lnSpc>
              </a:pP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подг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товк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4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бота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те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Moodle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(о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r>
                <a:rPr lang="en-US" altLang="zh-CN" sz="1300" b="1" spc="-3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ре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з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ер</a:t>
              </a:r>
              <a:r>
                <a:rPr lang="en-US" altLang="zh-CN" sz="1300" b="1" spc="-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в)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sp>
          <p:nvSpPr>
            <p:cNvPr id="168" name="Path168"/>
            <p:cNvSpPr/>
            <p:nvPr/>
          </p:nvSpPr>
          <p:spPr>
            <a:xfrm>
              <a:off x="2711958" y="5900166"/>
              <a:ext cx="3960877" cy="556260"/>
            </a:xfrm>
            <a:custGeom>
              <a:avLst/>
              <a:gdLst/>
              <a:ahLst/>
              <a:cxnLst/>
              <a:rect l="l" t="t" r="r" b="b"/>
              <a:pathLst>
                <a:path w="3960877" h="556260">
                  <a:moveTo>
                    <a:pt x="0" y="92710"/>
                  </a:moveTo>
                  <a:cubicBezTo>
                    <a:pt x="0" y="41503"/>
                    <a:pt x="41529" y="0"/>
                    <a:pt x="92710" y="0"/>
                  </a:cubicBezTo>
                  <a:lnTo>
                    <a:pt x="3868166" y="0"/>
                  </a:lnTo>
                  <a:cubicBezTo>
                    <a:pt x="3919347" y="0"/>
                    <a:pt x="3960877" y="41503"/>
                    <a:pt x="3960877" y="92710"/>
                  </a:cubicBezTo>
                  <a:lnTo>
                    <a:pt x="3960877" y="463550"/>
                  </a:lnTo>
                  <a:cubicBezTo>
                    <a:pt x="3960877" y="514756"/>
                    <a:pt x="3919347" y="556260"/>
                    <a:pt x="3868166" y="556260"/>
                  </a:cubicBezTo>
                  <a:lnTo>
                    <a:pt x="92710" y="556260"/>
                  </a:lnTo>
                  <a:cubicBezTo>
                    <a:pt x="41529" y="556260"/>
                    <a:pt x="0" y="514756"/>
                    <a:pt x="0" y="463550"/>
                  </a:cubicBezTo>
                  <a:lnTo>
                    <a:pt x="0" y="9271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9" name="Path169"/>
            <p:cNvSpPr/>
            <p:nvPr/>
          </p:nvSpPr>
          <p:spPr>
            <a:xfrm>
              <a:off x="2686050" y="5874258"/>
              <a:ext cx="4012693" cy="608076"/>
            </a:xfrm>
            <a:custGeom>
              <a:avLst/>
              <a:gdLst/>
              <a:ahLst/>
              <a:cxnLst/>
              <a:rect l="l" t="t" r="r" b="b"/>
              <a:pathLst>
                <a:path w="4012693" h="608076">
                  <a:moveTo>
                    <a:pt x="25908" y="118618"/>
                  </a:moveTo>
                  <a:cubicBezTo>
                    <a:pt x="25908" y="67411"/>
                    <a:pt x="67437" y="25908"/>
                    <a:pt x="118618" y="25908"/>
                  </a:cubicBezTo>
                  <a:lnTo>
                    <a:pt x="3894074" y="25908"/>
                  </a:lnTo>
                  <a:cubicBezTo>
                    <a:pt x="3945255" y="25908"/>
                    <a:pt x="3986785" y="67411"/>
                    <a:pt x="3986785" y="118618"/>
                  </a:cubicBezTo>
                  <a:lnTo>
                    <a:pt x="3986785" y="489458"/>
                  </a:lnTo>
                  <a:cubicBezTo>
                    <a:pt x="3986785" y="540664"/>
                    <a:pt x="3945255" y="582168"/>
                    <a:pt x="3894074" y="582168"/>
                  </a:cubicBezTo>
                  <a:lnTo>
                    <a:pt x="118618" y="582168"/>
                  </a:lnTo>
                  <a:cubicBezTo>
                    <a:pt x="67437" y="582168"/>
                    <a:pt x="25908" y="540664"/>
                    <a:pt x="25908" y="489458"/>
                  </a:cubicBezTo>
                  <a:lnTo>
                    <a:pt x="25908" y="11861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70" name="Text Box170"/>
            <p:cNvSpPr txBox="1"/>
            <p:nvPr/>
          </p:nvSpPr>
          <p:spPr>
            <a:xfrm>
              <a:off x="2830703" y="5989875"/>
              <a:ext cx="3620498" cy="400504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510"/>
                </a:lnSpc>
              </a:pP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мо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тоя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ел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ь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ое</a:t>
              </a:r>
              <a:r>
                <a:rPr lang="en-US" altLang="zh-CN" sz="13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зу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ч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5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ма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ер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ло</a:t>
              </a:r>
              <a:r>
                <a:rPr lang="en-US" altLang="zh-CN" sz="1300" b="1" spc="-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в,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з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бот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ых</a:t>
              </a:r>
              <a:r>
                <a:rPr lang="en-US" altLang="zh-CN" sz="1300" b="1" spc="-2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пре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од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ва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ел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ми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sp>
          <p:nvSpPr>
            <p:cNvPr id="171" name="Path171"/>
            <p:cNvSpPr/>
            <p:nvPr/>
          </p:nvSpPr>
          <p:spPr>
            <a:xfrm>
              <a:off x="2701290" y="4539234"/>
              <a:ext cx="3933445" cy="1222248"/>
            </a:xfrm>
            <a:custGeom>
              <a:avLst/>
              <a:gdLst/>
              <a:ahLst/>
              <a:cxnLst/>
              <a:rect l="l" t="t" r="r" b="b"/>
              <a:pathLst>
                <a:path w="3933445" h="1222248">
                  <a:moveTo>
                    <a:pt x="0" y="203709"/>
                  </a:moveTo>
                  <a:cubicBezTo>
                    <a:pt x="0" y="91186"/>
                    <a:pt x="91186" y="0"/>
                    <a:pt x="203708" y="0"/>
                  </a:cubicBezTo>
                  <a:lnTo>
                    <a:pt x="3729736" y="0"/>
                  </a:lnTo>
                  <a:cubicBezTo>
                    <a:pt x="3842258" y="0"/>
                    <a:pt x="3933445" y="91186"/>
                    <a:pt x="3933445" y="203709"/>
                  </a:cubicBezTo>
                  <a:lnTo>
                    <a:pt x="3933445" y="1018540"/>
                  </a:lnTo>
                  <a:cubicBezTo>
                    <a:pt x="3933445" y="1131050"/>
                    <a:pt x="3842258" y="1222248"/>
                    <a:pt x="3729736" y="1222248"/>
                  </a:cubicBezTo>
                  <a:lnTo>
                    <a:pt x="203708" y="1222248"/>
                  </a:lnTo>
                  <a:cubicBezTo>
                    <a:pt x="91186" y="1222248"/>
                    <a:pt x="0" y="1131050"/>
                    <a:pt x="0" y="1018540"/>
                  </a:cubicBezTo>
                  <a:lnTo>
                    <a:pt x="0" y="20370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72" name="Path172"/>
            <p:cNvSpPr/>
            <p:nvPr/>
          </p:nvSpPr>
          <p:spPr>
            <a:xfrm>
              <a:off x="2675382" y="4513326"/>
              <a:ext cx="3985261" cy="1274064"/>
            </a:xfrm>
            <a:custGeom>
              <a:avLst/>
              <a:gdLst/>
              <a:ahLst/>
              <a:cxnLst/>
              <a:rect l="l" t="t" r="r" b="b"/>
              <a:pathLst>
                <a:path w="3985261" h="1274064">
                  <a:moveTo>
                    <a:pt x="25908" y="229616"/>
                  </a:moveTo>
                  <a:cubicBezTo>
                    <a:pt x="25908" y="117094"/>
                    <a:pt x="117094" y="25908"/>
                    <a:pt x="229616" y="25908"/>
                  </a:cubicBezTo>
                  <a:lnTo>
                    <a:pt x="3755644" y="25908"/>
                  </a:lnTo>
                  <a:cubicBezTo>
                    <a:pt x="3868166" y="25908"/>
                    <a:pt x="3959353" y="117094"/>
                    <a:pt x="3959353" y="229616"/>
                  </a:cubicBezTo>
                  <a:lnTo>
                    <a:pt x="3959353" y="1044448"/>
                  </a:lnTo>
                  <a:cubicBezTo>
                    <a:pt x="3959353" y="1156957"/>
                    <a:pt x="3868166" y="1248156"/>
                    <a:pt x="3755644" y="1248156"/>
                  </a:cubicBezTo>
                  <a:lnTo>
                    <a:pt x="229616" y="1248156"/>
                  </a:lnTo>
                  <a:cubicBezTo>
                    <a:pt x="117094" y="1248156"/>
                    <a:pt x="25908" y="1156957"/>
                    <a:pt x="25908" y="1044448"/>
                  </a:cubicBezTo>
                  <a:lnTo>
                    <a:pt x="25908" y="2296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73" name="Text Box173"/>
            <p:cNvSpPr txBox="1"/>
            <p:nvPr/>
          </p:nvSpPr>
          <p:spPr>
            <a:xfrm>
              <a:off x="2852039" y="4568008"/>
              <a:ext cx="3687095" cy="1138585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470"/>
                </a:lnSpc>
              </a:pP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Уче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но</a:t>
              </a:r>
              <a:r>
                <a:rPr lang="en-US" altLang="zh-CN" sz="1300" b="1" spc="-318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-</a:t>
              </a:r>
              <a:r>
                <a:rPr lang="en-US" altLang="zh-CN" sz="1300" b="1" spc="-8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тр</a:t>
              </a:r>
              <a:r>
                <a:rPr lang="en-US" altLang="zh-CN" sz="1300" b="1" spc="-13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11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8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ро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ч</a:t>
              </a:r>
              <a:r>
                <a:rPr lang="en-US" altLang="zh-CN" sz="1300" b="1" spc="-14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39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бор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300" b="1" spc="-14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  <a:p>
              <a:pPr algn="l" rtl="0">
                <a:lnSpc>
                  <a:spcPts val="1470"/>
                </a:lnSpc>
                <a:spcBef>
                  <a:spcPts val="80"/>
                </a:spcBef>
              </a:pP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кр</a:t>
              </a:r>
              <a:r>
                <a:rPr lang="en-US" altLang="zh-CN" sz="1300" b="1" spc="-13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5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ые</a:t>
              </a:r>
              <a:r>
                <a:rPr lang="en-US" altLang="zh-CN" sz="1300" b="1" spc="-1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тр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1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г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51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-12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ве</a:t>
              </a:r>
              <a:r>
                <a:rPr lang="en-US" altLang="zh-CN" sz="1300" b="1" spc="-1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щ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  <a:p>
              <a:pPr algn="l" rtl="0">
                <a:lnSpc>
                  <a:spcPts val="1550"/>
                </a:lnSpc>
                <a:spcBef>
                  <a:spcPts val="10"/>
                </a:spcBef>
              </a:pP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пре</a:t>
              </a:r>
              <a:r>
                <a:rPr lang="en-US" altLang="zh-CN" sz="1300" b="1" spc="-5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од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ва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ел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-1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35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вуз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3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ба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и,</a:t>
              </a:r>
              <a:r>
                <a:rPr lang="en-US" altLang="zh-CN" sz="1300" b="1" spc="-1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Мос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300" b="1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15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Мос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ов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5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r>
                <a:rPr lang="en-US" altLang="zh-CN" sz="1300" b="1" spc="-25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обла</a:t>
              </a:r>
              <a:r>
                <a:rPr lang="en-US" altLang="zh-CN" sz="1300" b="1" spc="-1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22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  <a:p>
              <a:pPr algn="l" rtl="0">
                <a:lnSpc>
                  <a:spcPts val="1470"/>
                </a:lnSpc>
                <a:spcBef>
                  <a:spcPts val="80"/>
                </a:spcBef>
              </a:pP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пр</a:t>
              </a:r>
              <a:r>
                <a:rPr lang="en-US" altLang="zh-CN" sz="1300" b="1" spc="-1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вл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че</a:t>
              </a:r>
              <a:r>
                <a:rPr lang="en-US" altLang="zh-CN" sz="1300" b="1" spc="-9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11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4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пец</a:t>
              </a:r>
              <a:r>
                <a:rPr lang="en-US" altLang="zh-CN" sz="1300" b="1" spc="-8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-1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7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-8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  <a:p>
              <a:pPr algn="l" rtl="0">
                <a:lnSpc>
                  <a:spcPts val="1470"/>
                </a:lnSpc>
                <a:spcBef>
                  <a:spcPts val="80"/>
                </a:spcBef>
              </a:pP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Обр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зо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ат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ль</a:t>
              </a:r>
              <a:r>
                <a:rPr lang="en-US" altLang="zh-CN" sz="1300" b="1" spc="-8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г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-41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цен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ра</a:t>
              </a:r>
              <a:r>
                <a:rPr lang="en-US" altLang="zh-CN" sz="1300" b="1" spc="28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«</a:t>
              </a:r>
              <a:r>
                <a:rPr lang="en-US" altLang="zh-CN" sz="1300" b="1" spc="-6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-1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</a:t>
              </a:r>
              <a:r>
                <a:rPr lang="en-US" altLang="zh-CN" sz="1300" b="1" spc="-12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-4" dirty="0">
                  <a:solidFill>
                    <a:srgbClr val="376092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с»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</p:grpSp>
      <p:sp>
        <p:nvSpPr>
          <p:cNvPr id="175" name="Text Box175"/>
          <p:cNvSpPr txBox="1"/>
          <p:nvPr/>
        </p:nvSpPr>
        <p:spPr>
          <a:xfrm>
            <a:off x="1961388" y="458351"/>
            <a:ext cx="6956176" cy="82939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572770" algn="l" rtl="0">
              <a:lnSpc>
                <a:spcPts val="3265"/>
              </a:lnSpc>
            </a:pPr>
            <a:r>
              <a:rPr lang="en-US" altLang="zh-CN" sz="2800" b="1" spc="-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-1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2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ст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800" b="1" spc="-1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ног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800" b="1" spc="7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че</a:t>
            </a:r>
            <a:r>
              <a:rPr lang="en-US" altLang="zh-CN" sz="2800" b="1" spc="-1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2800" b="1" spc="1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r>
              <a:rPr lang="en-US" altLang="zh-CN" sz="28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-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2019</a:t>
            </a:r>
            <a:r>
              <a:rPr lang="en-US" altLang="zh-CN" sz="28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28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2020</a:t>
            </a:r>
            <a:r>
              <a:rPr lang="en-US" altLang="zh-CN" sz="2800" b="1" spc="1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уч</a:t>
            </a:r>
            <a:r>
              <a:rPr lang="en-US" altLang="zh-CN" sz="28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28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-1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ы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2800" b="1" spc="2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го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endParaRPr lang="en-US" altLang="zh-CN" sz="28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212" name="Group212"/>
          <p:cNvGrpSpPr/>
          <p:nvPr/>
        </p:nvGrpSpPr>
        <p:grpSpPr>
          <a:xfrm>
            <a:off x="1507998" y="2010918"/>
            <a:ext cx="6249924" cy="3418332"/>
            <a:chOff x="1507998" y="2010918"/>
            <a:chExt cx="6249924" cy="3418332"/>
          </a:xfrm>
        </p:grpSpPr>
        <p:sp>
          <p:nvSpPr>
            <p:cNvPr id="213" name="Path213"/>
            <p:cNvSpPr/>
            <p:nvPr/>
          </p:nvSpPr>
          <p:spPr>
            <a:xfrm>
              <a:off x="1533906" y="2036826"/>
              <a:ext cx="6198108" cy="1086612"/>
            </a:xfrm>
            <a:custGeom>
              <a:avLst/>
              <a:gdLst/>
              <a:ahLst/>
              <a:cxnLst/>
              <a:rect l="l" t="t" r="r" b="b"/>
              <a:pathLst>
                <a:path w="6198108" h="1086612">
                  <a:moveTo>
                    <a:pt x="0" y="181102"/>
                  </a:moveTo>
                  <a:cubicBezTo>
                    <a:pt x="0" y="81026"/>
                    <a:pt x="81026" y="0"/>
                    <a:pt x="181102" y="0"/>
                  </a:cubicBezTo>
                  <a:lnTo>
                    <a:pt x="6017006" y="0"/>
                  </a:lnTo>
                  <a:cubicBezTo>
                    <a:pt x="6117082" y="0"/>
                    <a:pt x="6198108" y="81026"/>
                    <a:pt x="6198108" y="181102"/>
                  </a:cubicBezTo>
                  <a:lnTo>
                    <a:pt x="6198108" y="905510"/>
                  </a:lnTo>
                  <a:cubicBezTo>
                    <a:pt x="6198108" y="1005586"/>
                    <a:pt x="6117082" y="1086612"/>
                    <a:pt x="6017006" y="1086612"/>
                  </a:cubicBezTo>
                  <a:lnTo>
                    <a:pt x="181102" y="1086612"/>
                  </a:lnTo>
                  <a:cubicBezTo>
                    <a:pt x="81026" y="1086612"/>
                    <a:pt x="0" y="1005586"/>
                    <a:pt x="0" y="905510"/>
                  </a:cubicBezTo>
                  <a:lnTo>
                    <a:pt x="0" y="18110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14" name="Path214"/>
            <p:cNvSpPr/>
            <p:nvPr/>
          </p:nvSpPr>
          <p:spPr>
            <a:xfrm>
              <a:off x="1507998" y="2010918"/>
              <a:ext cx="6249924" cy="1138428"/>
            </a:xfrm>
            <a:custGeom>
              <a:avLst/>
              <a:gdLst/>
              <a:ahLst/>
              <a:cxnLst/>
              <a:rect l="l" t="t" r="r" b="b"/>
              <a:pathLst>
                <a:path w="6249924" h="1138428">
                  <a:moveTo>
                    <a:pt x="25908" y="207010"/>
                  </a:moveTo>
                  <a:cubicBezTo>
                    <a:pt x="25908" y="106934"/>
                    <a:pt x="106934" y="25908"/>
                    <a:pt x="207010" y="25908"/>
                  </a:cubicBezTo>
                  <a:lnTo>
                    <a:pt x="6042914" y="25908"/>
                  </a:lnTo>
                  <a:cubicBezTo>
                    <a:pt x="6142990" y="25908"/>
                    <a:pt x="6224016" y="106934"/>
                    <a:pt x="6224016" y="207010"/>
                  </a:cubicBezTo>
                  <a:lnTo>
                    <a:pt x="6224016" y="931418"/>
                  </a:lnTo>
                  <a:cubicBezTo>
                    <a:pt x="6224016" y="1031494"/>
                    <a:pt x="6142990" y="1112520"/>
                    <a:pt x="6042914" y="1112520"/>
                  </a:cubicBezTo>
                  <a:lnTo>
                    <a:pt x="207010" y="1112520"/>
                  </a:lnTo>
                  <a:cubicBezTo>
                    <a:pt x="106934" y="1112520"/>
                    <a:pt x="25908" y="1031494"/>
                    <a:pt x="25908" y="931418"/>
                  </a:cubicBezTo>
                  <a:lnTo>
                    <a:pt x="25908" y="20701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15" name="Text Box215"/>
            <p:cNvSpPr txBox="1"/>
            <p:nvPr/>
          </p:nvSpPr>
          <p:spPr>
            <a:xfrm>
              <a:off x="3122930" y="2248219"/>
              <a:ext cx="3442505" cy="43812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675"/>
                </a:lnSpc>
              </a:pP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500" b="1" spc="-2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5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об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5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ч</a:t>
              </a:r>
              <a:r>
                <a:rPr lang="en-US" altLang="zh-CN" sz="1500" b="1" spc="-2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500" b="1" spc="2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500" b="1" spc="35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оч</a:t>
              </a:r>
              <a:r>
                <a:rPr lang="en-US" altLang="zh-CN" sz="1500" b="1" spc="-2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5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endParaRPr lang="en-US" altLang="zh-CN" sz="15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  <a:p>
              <a:pPr marL="858520" algn="l" rtl="0">
                <a:lnSpc>
                  <a:spcPts val="1675"/>
                </a:lnSpc>
                <a:spcBef>
                  <a:spcPts val="100"/>
                </a:spcBef>
              </a:pPr>
              <a:r>
                <a:rPr lang="en-US" altLang="zh-CN" sz="15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500" b="1" spc="-1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5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«Э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т»</a:t>
              </a:r>
              <a:endParaRPr lang="en-US" altLang="zh-CN" sz="15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pic>
          <p:nvPicPr>
            <p:cNvPr id="216" name="Image2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4792" y="2132076"/>
              <a:ext cx="734568" cy="733044"/>
            </a:xfrm>
            <a:prstGeom prst="rect">
              <a:avLst/>
            </a:prstGeom>
            <a:noFill/>
          </p:spPr>
        </p:pic>
        <p:sp>
          <p:nvSpPr>
            <p:cNvPr id="217" name="Path217"/>
            <p:cNvSpPr/>
            <p:nvPr/>
          </p:nvSpPr>
          <p:spPr>
            <a:xfrm>
              <a:off x="2010918" y="3533394"/>
              <a:ext cx="708660" cy="96012"/>
            </a:xfrm>
            <a:custGeom>
              <a:avLst/>
              <a:gdLst/>
              <a:ahLst/>
              <a:cxnLst/>
              <a:rect l="l" t="t" r="r" b="b"/>
              <a:pathLst>
                <a:path w="708660" h="96012">
                  <a:moveTo>
                    <a:pt x="0" y="24003"/>
                  </a:moveTo>
                  <a:lnTo>
                    <a:pt x="660654" y="24003"/>
                  </a:lnTo>
                  <a:lnTo>
                    <a:pt x="660654" y="0"/>
                  </a:lnTo>
                  <a:lnTo>
                    <a:pt x="708660" y="48006"/>
                  </a:lnTo>
                  <a:lnTo>
                    <a:pt x="660654" y="96012"/>
                  </a:lnTo>
                  <a:lnTo>
                    <a:pt x="660654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18" name="Path218"/>
            <p:cNvSpPr/>
            <p:nvPr/>
          </p:nvSpPr>
          <p:spPr>
            <a:xfrm>
              <a:off x="1997964" y="3520440"/>
              <a:ext cx="734568" cy="121920"/>
            </a:xfrm>
            <a:custGeom>
              <a:avLst/>
              <a:gdLst/>
              <a:ahLst/>
              <a:cxnLst/>
              <a:rect l="l" t="t" r="r" b="b"/>
              <a:pathLst>
                <a:path w="734568" h="121920">
                  <a:moveTo>
                    <a:pt x="12954" y="36957"/>
                  </a:moveTo>
                  <a:lnTo>
                    <a:pt x="673608" y="36957"/>
                  </a:lnTo>
                  <a:lnTo>
                    <a:pt x="673608" y="12954"/>
                  </a:lnTo>
                  <a:lnTo>
                    <a:pt x="721614" y="60960"/>
                  </a:lnTo>
                  <a:lnTo>
                    <a:pt x="673608" y="108966"/>
                  </a:lnTo>
                  <a:lnTo>
                    <a:pt x="673608" y="84963"/>
                  </a:lnTo>
                  <a:lnTo>
                    <a:pt x="12954" y="84963"/>
                  </a:lnTo>
                  <a:lnTo>
                    <a:pt x="12954" y="36957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19" name="Path219"/>
            <p:cNvSpPr/>
            <p:nvPr/>
          </p:nvSpPr>
          <p:spPr>
            <a:xfrm>
              <a:off x="1986534" y="5132070"/>
              <a:ext cx="710184" cy="96012"/>
            </a:xfrm>
            <a:custGeom>
              <a:avLst/>
              <a:gdLst/>
              <a:ahLst/>
              <a:cxnLst/>
              <a:rect l="l" t="t" r="r" b="b"/>
              <a:pathLst>
                <a:path w="710184" h="96012">
                  <a:moveTo>
                    <a:pt x="0" y="24003"/>
                  </a:moveTo>
                  <a:lnTo>
                    <a:pt x="662178" y="24003"/>
                  </a:lnTo>
                  <a:lnTo>
                    <a:pt x="662178" y="0"/>
                  </a:lnTo>
                  <a:lnTo>
                    <a:pt x="710184" y="48006"/>
                  </a:lnTo>
                  <a:lnTo>
                    <a:pt x="662178" y="96012"/>
                  </a:lnTo>
                  <a:lnTo>
                    <a:pt x="662178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0" name="Path220"/>
            <p:cNvSpPr/>
            <p:nvPr/>
          </p:nvSpPr>
          <p:spPr>
            <a:xfrm>
              <a:off x="1973580" y="5119116"/>
              <a:ext cx="736092" cy="121920"/>
            </a:xfrm>
            <a:custGeom>
              <a:avLst/>
              <a:gdLst/>
              <a:ahLst/>
              <a:cxnLst/>
              <a:rect l="l" t="t" r="r" b="b"/>
              <a:pathLst>
                <a:path w="736092" h="121920">
                  <a:moveTo>
                    <a:pt x="12954" y="36957"/>
                  </a:moveTo>
                  <a:lnTo>
                    <a:pt x="675132" y="36957"/>
                  </a:lnTo>
                  <a:lnTo>
                    <a:pt x="675132" y="12954"/>
                  </a:lnTo>
                  <a:lnTo>
                    <a:pt x="723138" y="60960"/>
                  </a:lnTo>
                  <a:lnTo>
                    <a:pt x="675132" y="108966"/>
                  </a:lnTo>
                  <a:lnTo>
                    <a:pt x="675132" y="84963"/>
                  </a:lnTo>
                  <a:lnTo>
                    <a:pt x="12954" y="84963"/>
                  </a:lnTo>
                  <a:lnTo>
                    <a:pt x="12954" y="36957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1" name="Path221"/>
            <p:cNvSpPr/>
            <p:nvPr/>
          </p:nvSpPr>
          <p:spPr>
            <a:xfrm>
              <a:off x="1986534" y="4319778"/>
              <a:ext cx="710184" cy="97536"/>
            </a:xfrm>
            <a:custGeom>
              <a:avLst/>
              <a:gdLst/>
              <a:ahLst/>
              <a:cxnLst/>
              <a:rect l="l" t="t" r="r" b="b"/>
              <a:pathLst>
                <a:path w="710184" h="97536">
                  <a:moveTo>
                    <a:pt x="0" y="24384"/>
                  </a:moveTo>
                  <a:lnTo>
                    <a:pt x="661416" y="24384"/>
                  </a:lnTo>
                  <a:lnTo>
                    <a:pt x="661416" y="0"/>
                  </a:lnTo>
                  <a:lnTo>
                    <a:pt x="710184" y="48768"/>
                  </a:lnTo>
                  <a:lnTo>
                    <a:pt x="661416" y="97536"/>
                  </a:lnTo>
                  <a:lnTo>
                    <a:pt x="661416" y="73152"/>
                  </a:lnTo>
                  <a:lnTo>
                    <a:pt x="0" y="73152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2" name="Path222"/>
            <p:cNvSpPr/>
            <p:nvPr/>
          </p:nvSpPr>
          <p:spPr>
            <a:xfrm>
              <a:off x="1973580" y="4306824"/>
              <a:ext cx="736092" cy="123444"/>
            </a:xfrm>
            <a:custGeom>
              <a:avLst/>
              <a:gdLst/>
              <a:ahLst/>
              <a:cxnLst/>
              <a:rect l="l" t="t" r="r" b="b"/>
              <a:pathLst>
                <a:path w="736092" h="123444">
                  <a:moveTo>
                    <a:pt x="12954" y="37338"/>
                  </a:moveTo>
                  <a:lnTo>
                    <a:pt x="674370" y="37338"/>
                  </a:lnTo>
                  <a:lnTo>
                    <a:pt x="674370" y="12954"/>
                  </a:lnTo>
                  <a:lnTo>
                    <a:pt x="723138" y="61722"/>
                  </a:lnTo>
                  <a:lnTo>
                    <a:pt x="674370" y="110490"/>
                  </a:lnTo>
                  <a:lnTo>
                    <a:pt x="674370" y="86106"/>
                  </a:lnTo>
                  <a:lnTo>
                    <a:pt x="12954" y="86106"/>
                  </a:lnTo>
                  <a:lnTo>
                    <a:pt x="12954" y="37338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3" name="Path223"/>
            <p:cNvSpPr/>
            <p:nvPr/>
          </p:nvSpPr>
          <p:spPr>
            <a:xfrm>
              <a:off x="1974342" y="3135630"/>
              <a:ext cx="42672" cy="2092452"/>
            </a:xfrm>
            <a:custGeom>
              <a:avLst/>
              <a:gdLst/>
              <a:ahLst/>
              <a:cxnLst/>
              <a:rect l="l" t="t" r="r" b="b"/>
              <a:pathLst>
                <a:path w="42672" h="2092452">
                  <a:moveTo>
                    <a:pt x="0" y="2092452"/>
                  </a:moveTo>
                  <a:lnTo>
                    <a:pt x="42672" y="2092452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2092452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4" name="Path224"/>
            <p:cNvSpPr/>
            <p:nvPr/>
          </p:nvSpPr>
          <p:spPr>
            <a:xfrm>
              <a:off x="1948434" y="3109722"/>
              <a:ext cx="94488" cy="2144268"/>
            </a:xfrm>
            <a:custGeom>
              <a:avLst/>
              <a:gdLst/>
              <a:ahLst/>
              <a:cxnLst/>
              <a:rect l="l" t="t" r="r" b="b"/>
              <a:pathLst>
                <a:path w="94488" h="2144268">
                  <a:moveTo>
                    <a:pt x="25908" y="2118360"/>
                  </a:moveTo>
                  <a:lnTo>
                    <a:pt x="68580" y="2118360"/>
                  </a:lnTo>
                  <a:lnTo>
                    <a:pt x="68580" y="25908"/>
                  </a:lnTo>
                  <a:lnTo>
                    <a:pt x="25908" y="25908"/>
                  </a:lnTo>
                  <a:lnTo>
                    <a:pt x="25908" y="2118360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5" name="Path225"/>
            <p:cNvSpPr/>
            <p:nvPr/>
          </p:nvSpPr>
          <p:spPr>
            <a:xfrm>
              <a:off x="2696718" y="4124706"/>
              <a:ext cx="3968496" cy="559308"/>
            </a:xfrm>
            <a:custGeom>
              <a:avLst/>
              <a:gdLst/>
              <a:ahLst/>
              <a:cxnLst/>
              <a:rect l="l" t="t" r="r" b="b"/>
              <a:pathLst>
                <a:path w="3968496" h="559308">
                  <a:moveTo>
                    <a:pt x="0" y="93218"/>
                  </a:moveTo>
                  <a:cubicBezTo>
                    <a:pt x="0" y="41783"/>
                    <a:pt x="41783" y="0"/>
                    <a:pt x="93218" y="0"/>
                  </a:cubicBezTo>
                  <a:lnTo>
                    <a:pt x="3875279" y="0"/>
                  </a:lnTo>
                  <a:cubicBezTo>
                    <a:pt x="3926714" y="0"/>
                    <a:pt x="3968496" y="41783"/>
                    <a:pt x="3968496" y="93218"/>
                  </a:cubicBezTo>
                  <a:lnTo>
                    <a:pt x="3968496" y="466090"/>
                  </a:lnTo>
                  <a:cubicBezTo>
                    <a:pt x="3968496" y="517525"/>
                    <a:pt x="3926714" y="559308"/>
                    <a:pt x="3875279" y="559308"/>
                  </a:cubicBezTo>
                  <a:lnTo>
                    <a:pt x="93218" y="559308"/>
                  </a:lnTo>
                  <a:cubicBezTo>
                    <a:pt x="41783" y="559308"/>
                    <a:pt x="0" y="517525"/>
                    <a:pt x="0" y="466090"/>
                  </a:cubicBezTo>
                  <a:lnTo>
                    <a:pt x="0" y="9321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6" name="Path226"/>
            <p:cNvSpPr/>
            <p:nvPr/>
          </p:nvSpPr>
          <p:spPr>
            <a:xfrm>
              <a:off x="2670810" y="4098798"/>
              <a:ext cx="4020312" cy="611124"/>
            </a:xfrm>
            <a:custGeom>
              <a:avLst/>
              <a:gdLst/>
              <a:ahLst/>
              <a:cxnLst/>
              <a:rect l="l" t="t" r="r" b="b"/>
              <a:pathLst>
                <a:path w="4020312" h="611124">
                  <a:moveTo>
                    <a:pt x="25908" y="119126"/>
                  </a:moveTo>
                  <a:cubicBezTo>
                    <a:pt x="25908" y="67691"/>
                    <a:pt x="67691" y="25908"/>
                    <a:pt x="119126" y="25908"/>
                  </a:cubicBezTo>
                  <a:lnTo>
                    <a:pt x="3901187" y="25908"/>
                  </a:lnTo>
                  <a:cubicBezTo>
                    <a:pt x="3952622" y="25908"/>
                    <a:pt x="3994404" y="67691"/>
                    <a:pt x="3994404" y="119126"/>
                  </a:cubicBezTo>
                  <a:lnTo>
                    <a:pt x="3994404" y="491998"/>
                  </a:lnTo>
                  <a:cubicBezTo>
                    <a:pt x="3994404" y="543433"/>
                    <a:pt x="3952622" y="585216"/>
                    <a:pt x="3901187" y="585216"/>
                  </a:cubicBezTo>
                  <a:lnTo>
                    <a:pt x="119126" y="585216"/>
                  </a:lnTo>
                  <a:cubicBezTo>
                    <a:pt x="67691" y="585216"/>
                    <a:pt x="25908" y="543433"/>
                    <a:pt x="25908" y="491998"/>
                  </a:cubicBezTo>
                  <a:lnTo>
                    <a:pt x="25908" y="11912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7" name="Text Box227"/>
            <p:cNvSpPr txBox="1"/>
            <p:nvPr/>
          </p:nvSpPr>
          <p:spPr>
            <a:xfrm>
              <a:off x="2814828" y="4215050"/>
              <a:ext cx="3346595" cy="383777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510"/>
                </a:lnSpc>
              </a:pP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мосто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тел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ь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-3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бота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луш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телей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рс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sp>
          <p:nvSpPr>
            <p:cNvPr id="228" name="Path228"/>
            <p:cNvSpPr/>
            <p:nvPr/>
          </p:nvSpPr>
          <p:spPr>
            <a:xfrm>
              <a:off x="2696718" y="4844034"/>
              <a:ext cx="3968496" cy="559308"/>
            </a:xfrm>
            <a:custGeom>
              <a:avLst/>
              <a:gdLst/>
              <a:ahLst/>
              <a:cxnLst/>
              <a:rect l="l" t="t" r="r" b="b"/>
              <a:pathLst>
                <a:path w="3968496" h="559308">
                  <a:moveTo>
                    <a:pt x="0" y="93218"/>
                  </a:moveTo>
                  <a:cubicBezTo>
                    <a:pt x="0" y="41783"/>
                    <a:pt x="41783" y="0"/>
                    <a:pt x="93218" y="0"/>
                  </a:cubicBezTo>
                  <a:lnTo>
                    <a:pt x="3875279" y="0"/>
                  </a:lnTo>
                  <a:cubicBezTo>
                    <a:pt x="3926714" y="0"/>
                    <a:pt x="3968496" y="41783"/>
                    <a:pt x="3968496" y="93218"/>
                  </a:cubicBezTo>
                  <a:lnTo>
                    <a:pt x="3968496" y="466090"/>
                  </a:lnTo>
                  <a:cubicBezTo>
                    <a:pt x="3968496" y="517525"/>
                    <a:pt x="3926714" y="559308"/>
                    <a:pt x="3875279" y="559308"/>
                  </a:cubicBezTo>
                  <a:lnTo>
                    <a:pt x="93218" y="559308"/>
                  </a:lnTo>
                  <a:cubicBezTo>
                    <a:pt x="41783" y="559308"/>
                    <a:pt x="0" y="517525"/>
                    <a:pt x="0" y="466090"/>
                  </a:cubicBezTo>
                  <a:lnTo>
                    <a:pt x="0" y="9321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9" name="Path229"/>
            <p:cNvSpPr/>
            <p:nvPr/>
          </p:nvSpPr>
          <p:spPr>
            <a:xfrm>
              <a:off x="2670810" y="4818126"/>
              <a:ext cx="4020312" cy="611124"/>
            </a:xfrm>
            <a:custGeom>
              <a:avLst/>
              <a:gdLst/>
              <a:ahLst/>
              <a:cxnLst/>
              <a:rect l="l" t="t" r="r" b="b"/>
              <a:pathLst>
                <a:path w="4020312" h="611124">
                  <a:moveTo>
                    <a:pt x="25908" y="119126"/>
                  </a:moveTo>
                  <a:cubicBezTo>
                    <a:pt x="25908" y="67691"/>
                    <a:pt x="67691" y="25908"/>
                    <a:pt x="119126" y="25908"/>
                  </a:cubicBezTo>
                  <a:lnTo>
                    <a:pt x="3901187" y="25908"/>
                  </a:lnTo>
                  <a:cubicBezTo>
                    <a:pt x="3952622" y="25908"/>
                    <a:pt x="3994404" y="67691"/>
                    <a:pt x="3994404" y="119126"/>
                  </a:cubicBezTo>
                  <a:lnTo>
                    <a:pt x="3994404" y="491998"/>
                  </a:lnTo>
                  <a:cubicBezTo>
                    <a:pt x="3994404" y="543433"/>
                    <a:pt x="3952622" y="585216"/>
                    <a:pt x="3901187" y="585216"/>
                  </a:cubicBezTo>
                  <a:lnTo>
                    <a:pt x="119126" y="585216"/>
                  </a:lnTo>
                  <a:cubicBezTo>
                    <a:pt x="67691" y="585216"/>
                    <a:pt x="25908" y="543433"/>
                    <a:pt x="25908" y="491998"/>
                  </a:cubicBezTo>
                  <a:lnTo>
                    <a:pt x="25908" y="11912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30" name="Text Box230"/>
            <p:cNvSpPr txBox="1"/>
            <p:nvPr/>
          </p:nvSpPr>
          <p:spPr>
            <a:xfrm>
              <a:off x="2814828" y="4934378"/>
              <a:ext cx="3579100" cy="383777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510"/>
                </a:lnSpc>
              </a:pPr>
              <a:r>
                <a:rPr lang="en-US" altLang="zh-CN" sz="1300" b="1" spc="-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Пр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че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2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бор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торны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3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з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нят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на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фед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3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вуз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sp>
          <p:nvSpPr>
            <p:cNvPr id="231" name="Path231"/>
            <p:cNvSpPr/>
            <p:nvPr/>
          </p:nvSpPr>
          <p:spPr>
            <a:xfrm>
              <a:off x="2719578" y="3278886"/>
              <a:ext cx="3957829" cy="784860"/>
            </a:xfrm>
            <a:custGeom>
              <a:avLst/>
              <a:gdLst/>
              <a:ahLst/>
              <a:cxnLst/>
              <a:rect l="l" t="t" r="r" b="b"/>
              <a:pathLst>
                <a:path w="3957829" h="784860">
                  <a:moveTo>
                    <a:pt x="0" y="130810"/>
                  </a:moveTo>
                  <a:cubicBezTo>
                    <a:pt x="0" y="58546"/>
                    <a:pt x="58547" y="0"/>
                    <a:pt x="130810" y="0"/>
                  </a:cubicBezTo>
                  <a:lnTo>
                    <a:pt x="3827018" y="0"/>
                  </a:lnTo>
                  <a:cubicBezTo>
                    <a:pt x="3899281" y="0"/>
                    <a:pt x="3957828" y="58546"/>
                    <a:pt x="3957828" y="130810"/>
                  </a:cubicBezTo>
                  <a:lnTo>
                    <a:pt x="3957828" y="654050"/>
                  </a:lnTo>
                  <a:cubicBezTo>
                    <a:pt x="3957828" y="726313"/>
                    <a:pt x="3899281" y="784859"/>
                    <a:pt x="3827018" y="784859"/>
                  </a:cubicBezTo>
                  <a:lnTo>
                    <a:pt x="130810" y="784859"/>
                  </a:lnTo>
                  <a:cubicBezTo>
                    <a:pt x="58547" y="784859"/>
                    <a:pt x="0" y="726313"/>
                    <a:pt x="0" y="654050"/>
                  </a:cubicBezTo>
                  <a:lnTo>
                    <a:pt x="0" y="13081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32" name="Path232"/>
            <p:cNvSpPr/>
            <p:nvPr/>
          </p:nvSpPr>
          <p:spPr>
            <a:xfrm>
              <a:off x="2693670" y="3252978"/>
              <a:ext cx="4009644" cy="836676"/>
            </a:xfrm>
            <a:custGeom>
              <a:avLst/>
              <a:gdLst/>
              <a:ahLst/>
              <a:cxnLst/>
              <a:rect l="l" t="t" r="r" b="b"/>
              <a:pathLst>
                <a:path w="4009644" h="836676">
                  <a:moveTo>
                    <a:pt x="25908" y="156718"/>
                  </a:moveTo>
                  <a:cubicBezTo>
                    <a:pt x="25908" y="84455"/>
                    <a:pt x="84455" y="25908"/>
                    <a:pt x="156718" y="25908"/>
                  </a:cubicBezTo>
                  <a:lnTo>
                    <a:pt x="3852927" y="25908"/>
                  </a:lnTo>
                  <a:cubicBezTo>
                    <a:pt x="3925189" y="25908"/>
                    <a:pt x="3983736" y="84455"/>
                    <a:pt x="3983736" y="156718"/>
                  </a:cubicBezTo>
                  <a:lnTo>
                    <a:pt x="3983736" y="679958"/>
                  </a:lnTo>
                  <a:cubicBezTo>
                    <a:pt x="3983736" y="752221"/>
                    <a:pt x="3925189" y="810768"/>
                    <a:pt x="3852927" y="810768"/>
                  </a:cubicBezTo>
                  <a:lnTo>
                    <a:pt x="156718" y="810768"/>
                  </a:lnTo>
                  <a:cubicBezTo>
                    <a:pt x="84455" y="810768"/>
                    <a:pt x="25908" y="752221"/>
                    <a:pt x="25908" y="679958"/>
                  </a:cubicBezTo>
                  <a:lnTo>
                    <a:pt x="25908" y="15671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33" name="Text Box233"/>
            <p:cNvSpPr txBox="1"/>
            <p:nvPr/>
          </p:nvSpPr>
          <p:spPr>
            <a:xfrm>
              <a:off x="2849626" y="3284521"/>
              <a:ext cx="3291737" cy="77849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530"/>
                </a:lnSpc>
              </a:pP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Очные</a:t>
              </a:r>
              <a:r>
                <a:rPr lang="en-US" altLang="zh-CN" sz="1300" b="1" spc="-3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лекц</a:t>
              </a:r>
              <a:r>
                <a:rPr lang="en-US" altLang="zh-CN" sz="13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2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уа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ьные</a:t>
              </a:r>
              <a:r>
                <a:rPr lang="en-US" altLang="zh-CN" sz="1300" b="1" spc="33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ко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нс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льт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ц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4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пре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од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ва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ел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ми</a:t>
              </a:r>
              <a:r>
                <a:rPr lang="en-US" altLang="zh-CN" sz="1300" b="1" spc="33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ве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щ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3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вузо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ба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уч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те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и-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на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</p:grpSp>
      <p:grpSp>
        <p:nvGrpSpPr>
          <p:cNvPr id="234" name="Group234"/>
          <p:cNvGrpSpPr/>
          <p:nvPr/>
        </p:nvGrpSpPr>
        <p:grpSpPr>
          <a:xfrm>
            <a:off x="0" y="414528"/>
            <a:ext cx="8340852" cy="1365504"/>
            <a:chOff x="0" y="414528"/>
            <a:chExt cx="8340852" cy="1365504"/>
          </a:xfrm>
        </p:grpSpPr>
        <p:pic>
          <p:nvPicPr>
            <p:cNvPr id="235" name="Image2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732" y="414528"/>
              <a:ext cx="1623060" cy="1274064"/>
            </a:xfrm>
            <a:prstGeom prst="rect">
              <a:avLst/>
            </a:prstGeom>
            <a:noFill/>
          </p:spPr>
        </p:pic>
        <p:pic>
          <p:nvPicPr>
            <p:cNvPr id="236" name="Image2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737360"/>
              <a:ext cx="8340852" cy="42672"/>
            </a:xfrm>
            <a:prstGeom prst="rect">
              <a:avLst/>
            </a:prstGeom>
            <a:noFill/>
          </p:spPr>
        </p:pic>
      </p:grpSp>
      <p:sp>
        <p:nvSpPr>
          <p:cNvPr id="237" name="Text Box237"/>
          <p:cNvSpPr txBox="1"/>
          <p:nvPr/>
        </p:nvSpPr>
        <p:spPr>
          <a:xfrm>
            <a:off x="1937004" y="518406"/>
            <a:ext cx="6729704" cy="9493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84505" indent="-484505" algn="l" rtl="0">
              <a:lnSpc>
                <a:spcPts val="3740"/>
              </a:lnSpc>
            </a:pPr>
            <a:r>
              <a:rPr lang="en-US" altLang="zh-CN" sz="3200" b="1" spc="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32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32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</a:t>
            </a:r>
            <a:r>
              <a:rPr lang="en-US" altLang="zh-CN" sz="32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32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3200" b="1" spc="-3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3200" b="1" spc="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32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32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3200" b="1" spc="-1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32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уче</a:t>
            </a:r>
            <a:r>
              <a:rPr lang="en-US" altLang="zh-CN" sz="32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ия</a:t>
            </a:r>
            <a:r>
              <a:rPr lang="en-US" altLang="zh-CN" sz="32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32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а</a:t>
            </a:r>
            <a:r>
              <a:rPr lang="en-US" altLang="zh-CN" sz="32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3200" b="1" spc="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2019</a:t>
            </a:r>
            <a:r>
              <a:rPr lang="en-US" altLang="zh-CN" sz="3200" b="1" spc="-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3200" b="1" spc="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2020</a:t>
            </a:r>
            <a:r>
              <a:rPr lang="en-US" altLang="zh-CN" sz="3200" b="1" spc="-1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32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ебны</a:t>
            </a:r>
            <a:r>
              <a:rPr lang="en-US" altLang="zh-CN" sz="32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3200" b="1" spc="-1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32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</a:t>
            </a:r>
            <a:r>
              <a:rPr lang="en-US" altLang="zh-CN" sz="3200" b="1" spc="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32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endParaRPr lang="en-US" altLang="zh-CN" sz="32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314" name="Group314"/>
          <p:cNvGrpSpPr/>
          <p:nvPr/>
        </p:nvGrpSpPr>
        <p:grpSpPr>
          <a:xfrm>
            <a:off x="1285875" y="1821180"/>
            <a:ext cx="6572250" cy="4806315"/>
            <a:chOff x="1296162" y="1829562"/>
            <a:chExt cx="6248400" cy="4291584"/>
          </a:xfrm>
        </p:grpSpPr>
        <p:sp>
          <p:nvSpPr>
            <p:cNvPr id="315" name="Path315"/>
            <p:cNvSpPr/>
            <p:nvPr/>
          </p:nvSpPr>
          <p:spPr>
            <a:xfrm>
              <a:off x="2507742" y="3140202"/>
              <a:ext cx="3968496" cy="557784"/>
            </a:xfrm>
            <a:custGeom>
              <a:avLst/>
              <a:gdLst/>
              <a:ahLst/>
              <a:cxnLst/>
              <a:rect l="l" t="t" r="r" b="b"/>
              <a:pathLst>
                <a:path w="3968496" h="557784">
                  <a:moveTo>
                    <a:pt x="0" y="92964"/>
                  </a:moveTo>
                  <a:cubicBezTo>
                    <a:pt x="0" y="41656"/>
                    <a:pt x="41656" y="0"/>
                    <a:pt x="92964" y="0"/>
                  </a:cubicBezTo>
                  <a:lnTo>
                    <a:pt x="3875532" y="0"/>
                  </a:lnTo>
                  <a:cubicBezTo>
                    <a:pt x="3926840" y="0"/>
                    <a:pt x="3968496" y="41656"/>
                    <a:pt x="3968496" y="92964"/>
                  </a:cubicBezTo>
                  <a:lnTo>
                    <a:pt x="3968496" y="464820"/>
                  </a:lnTo>
                  <a:cubicBezTo>
                    <a:pt x="3968496" y="516128"/>
                    <a:pt x="3926840" y="557784"/>
                    <a:pt x="3875532" y="557784"/>
                  </a:cubicBezTo>
                  <a:lnTo>
                    <a:pt x="92964" y="557784"/>
                  </a:lnTo>
                  <a:cubicBezTo>
                    <a:pt x="41656" y="557784"/>
                    <a:pt x="0" y="516128"/>
                    <a:pt x="0" y="464820"/>
                  </a:cubicBezTo>
                  <a:lnTo>
                    <a:pt x="0" y="929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16" name="Path316"/>
            <p:cNvSpPr/>
            <p:nvPr/>
          </p:nvSpPr>
          <p:spPr>
            <a:xfrm>
              <a:off x="2481834" y="3114294"/>
              <a:ext cx="4020312" cy="609600"/>
            </a:xfrm>
            <a:custGeom>
              <a:avLst/>
              <a:gdLst/>
              <a:ahLst/>
              <a:cxnLst/>
              <a:rect l="l" t="t" r="r" b="b"/>
              <a:pathLst>
                <a:path w="4020312" h="609600">
                  <a:moveTo>
                    <a:pt x="25908" y="118873"/>
                  </a:moveTo>
                  <a:cubicBezTo>
                    <a:pt x="25908" y="67564"/>
                    <a:pt x="67564" y="25908"/>
                    <a:pt x="118872" y="25908"/>
                  </a:cubicBezTo>
                  <a:lnTo>
                    <a:pt x="3901440" y="25908"/>
                  </a:lnTo>
                  <a:cubicBezTo>
                    <a:pt x="3952748" y="25908"/>
                    <a:pt x="3994404" y="67564"/>
                    <a:pt x="3994404" y="118873"/>
                  </a:cubicBezTo>
                  <a:lnTo>
                    <a:pt x="3994404" y="490728"/>
                  </a:lnTo>
                  <a:cubicBezTo>
                    <a:pt x="3994404" y="542036"/>
                    <a:pt x="3952748" y="583692"/>
                    <a:pt x="3901440" y="583692"/>
                  </a:cubicBezTo>
                  <a:lnTo>
                    <a:pt x="118872" y="583692"/>
                  </a:lnTo>
                  <a:cubicBezTo>
                    <a:pt x="67564" y="583692"/>
                    <a:pt x="25908" y="542036"/>
                    <a:pt x="25908" y="490728"/>
                  </a:cubicBezTo>
                  <a:lnTo>
                    <a:pt x="25908" y="118873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17" name="Text Box317"/>
            <p:cNvSpPr txBox="1"/>
            <p:nvPr/>
          </p:nvSpPr>
          <p:spPr>
            <a:xfrm>
              <a:off x="2625852" y="3328616"/>
              <a:ext cx="2063415" cy="208654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470"/>
                </a:lnSpc>
              </a:pP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Обучени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4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5-го</a:t>
              </a:r>
              <a:r>
                <a:rPr lang="en-US" altLang="zh-CN" sz="1300" b="1" spc="-2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ас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sp>
          <p:nvSpPr>
            <p:cNvPr id="318" name="Path318"/>
            <p:cNvSpPr/>
            <p:nvPr/>
          </p:nvSpPr>
          <p:spPr>
            <a:xfrm>
              <a:off x="1322070" y="1855470"/>
              <a:ext cx="6196584" cy="1085088"/>
            </a:xfrm>
            <a:custGeom>
              <a:avLst/>
              <a:gdLst/>
              <a:ahLst/>
              <a:cxnLst/>
              <a:rect l="l" t="t" r="r" b="b"/>
              <a:pathLst>
                <a:path w="6196584" h="1085088">
                  <a:moveTo>
                    <a:pt x="0" y="180848"/>
                  </a:moveTo>
                  <a:cubicBezTo>
                    <a:pt x="0" y="81026"/>
                    <a:pt x="81026" y="0"/>
                    <a:pt x="180848" y="0"/>
                  </a:cubicBezTo>
                  <a:lnTo>
                    <a:pt x="6015737" y="0"/>
                  </a:lnTo>
                  <a:cubicBezTo>
                    <a:pt x="6115558" y="0"/>
                    <a:pt x="6196584" y="81026"/>
                    <a:pt x="6196584" y="180848"/>
                  </a:cubicBezTo>
                  <a:lnTo>
                    <a:pt x="6196584" y="904240"/>
                  </a:lnTo>
                  <a:cubicBezTo>
                    <a:pt x="6196584" y="1004062"/>
                    <a:pt x="6115558" y="1085088"/>
                    <a:pt x="6015737" y="1085088"/>
                  </a:cubicBezTo>
                  <a:lnTo>
                    <a:pt x="180848" y="1085088"/>
                  </a:lnTo>
                  <a:cubicBezTo>
                    <a:pt x="81026" y="1085088"/>
                    <a:pt x="0" y="1004062"/>
                    <a:pt x="0" y="904240"/>
                  </a:cubicBezTo>
                  <a:lnTo>
                    <a:pt x="0" y="18084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19" name="Path319"/>
            <p:cNvSpPr/>
            <p:nvPr/>
          </p:nvSpPr>
          <p:spPr>
            <a:xfrm>
              <a:off x="1296162" y="1829562"/>
              <a:ext cx="6248400" cy="1136904"/>
            </a:xfrm>
            <a:custGeom>
              <a:avLst/>
              <a:gdLst/>
              <a:ahLst/>
              <a:cxnLst/>
              <a:rect l="l" t="t" r="r" b="b"/>
              <a:pathLst>
                <a:path w="6248400" h="1136904">
                  <a:moveTo>
                    <a:pt x="25908" y="206756"/>
                  </a:moveTo>
                  <a:cubicBezTo>
                    <a:pt x="25908" y="106934"/>
                    <a:pt x="106934" y="25908"/>
                    <a:pt x="206756" y="25908"/>
                  </a:cubicBezTo>
                  <a:lnTo>
                    <a:pt x="6041645" y="25908"/>
                  </a:lnTo>
                  <a:cubicBezTo>
                    <a:pt x="6141466" y="25908"/>
                    <a:pt x="6222493" y="106934"/>
                    <a:pt x="6222493" y="206756"/>
                  </a:cubicBezTo>
                  <a:lnTo>
                    <a:pt x="6222493" y="930148"/>
                  </a:lnTo>
                  <a:cubicBezTo>
                    <a:pt x="6222493" y="1029970"/>
                    <a:pt x="6141466" y="1110996"/>
                    <a:pt x="6041645" y="1110996"/>
                  </a:cubicBezTo>
                  <a:lnTo>
                    <a:pt x="206756" y="1110996"/>
                  </a:lnTo>
                  <a:cubicBezTo>
                    <a:pt x="106934" y="1110996"/>
                    <a:pt x="25908" y="1029970"/>
                    <a:pt x="25908" y="930148"/>
                  </a:cubicBezTo>
                  <a:lnTo>
                    <a:pt x="25908" y="20675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20" name="Text Box320"/>
            <p:cNvSpPr txBox="1"/>
            <p:nvPr/>
          </p:nvSpPr>
          <p:spPr>
            <a:xfrm>
              <a:off x="2859024" y="2068641"/>
              <a:ext cx="3654386" cy="43545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675"/>
                </a:lnSpc>
              </a:pP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500" b="1" spc="-2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5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об</a:t>
              </a:r>
              <a:r>
                <a:rPr lang="en-US" altLang="zh-CN" sz="15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5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ч</a:t>
              </a:r>
              <a:r>
                <a:rPr lang="en-US" altLang="zh-CN" sz="1500" b="1" spc="-2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500" b="1" spc="2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500" b="1" spc="35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з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500" b="1" spc="-2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ч</a:t>
              </a:r>
              <a:r>
                <a:rPr lang="en-US" altLang="zh-CN" sz="1500" b="1" spc="-2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2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5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endParaRPr lang="en-US" altLang="zh-CN" sz="15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  <a:p>
              <a:pPr marL="957580" algn="l" rtl="0">
                <a:lnSpc>
                  <a:spcPts val="1675"/>
                </a:lnSpc>
                <a:spcBef>
                  <a:spcPts val="100"/>
                </a:spcBef>
              </a:pP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ку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рс</a:t>
              </a:r>
              <a:r>
                <a:rPr lang="en-US" altLang="zh-CN" sz="1500" b="1" spc="-1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500" b="1" spc="-1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5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500" b="1" spc="-1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«</a:t>
              </a:r>
              <a:r>
                <a:rPr lang="en-US" altLang="zh-CN" sz="1500" b="1" spc="-2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Ю</a:t>
              </a:r>
              <a:r>
                <a:rPr lang="en-US" altLang="zh-CN" sz="1500" b="1" spc="-2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500" b="1" spc="-1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500" b="1" spc="-1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5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р»</a:t>
              </a:r>
              <a:endParaRPr lang="en-US" altLang="zh-CN" sz="15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pic>
          <p:nvPicPr>
            <p:cNvPr id="321" name="Image3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2956" y="1947672"/>
              <a:ext cx="733044" cy="734568"/>
            </a:xfrm>
            <a:prstGeom prst="rect">
              <a:avLst/>
            </a:prstGeom>
            <a:noFill/>
          </p:spPr>
        </p:pic>
        <p:sp>
          <p:nvSpPr>
            <p:cNvPr id="322" name="Path322"/>
            <p:cNvSpPr/>
            <p:nvPr/>
          </p:nvSpPr>
          <p:spPr>
            <a:xfrm>
              <a:off x="2483358" y="4766310"/>
              <a:ext cx="3960876" cy="557784"/>
            </a:xfrm>
            <a:custGeom>
              <a:avLst/>
              <a:gdLst/>
              <a:ahLst/>
              <a:cxnLst/>
              <a:rect l="l" t="t" r="r" b="b"/>
              <a:pathLst>
                <a:path w="3960876" h="557784">
                  <a:moveTo>
                    <a:pt x="0" y="92964"/>
                  </a:moveTo>
                  <a:cubicBezTo>
                    <a:pt x="0" y="41656"/>
                    <a:pt x="41656" y="0"/>
                    <a:pt x="92964" y="0"/>
                  </a:cubicBezTo>
                  <a:lnTo>
                    <a:pt x="3867912" y="0"/>
                  </a:lnTo>
                  <a:cubicBezTo>
                    <a:pt x="3919221" y="0"/>
                    <a:pt x="3960876" y="41656"/>
                    <a:pt x="3960876" y="92964"/>
                  </a:cubicBezTo>
                  <a:lnTo>
                    <a:pt x="3960876" y="464820"/>
                  </a:lnTo>
                  <a:cubicBezTo>
                    <a:pt x="3960876" y="516128"/>
                    <a:pt x="3919221" y="557784"/>
                    <a:pt x="3867912" y="557784"/>
                  </a:cubicBezTo>
                  <a:lnTo>
                    <a:pt x="92964" y="557784"/>
                  </a:lnTo>
                  <a:cubicBezTo>
                    <a:pt x="41656" y="557784"/>
                    <a:pt x="0" y="516128"/>
                    <a:pt x="0" y="464820"/>
                  </a:cubicBezTo>
                  <a:lnTo>
                    <a:pt x="0" y="929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23" name="Path323"/>
            <p:cNvSpPr/>
            <p:nvPr/>
          </p:nvSpPr>
          <p:spPr>
            <a:xfrm>
              <a:off x="2457450" y="4740402"/>
              <a:ext cx="4012692" cy="609600"/>
            </a:xfrm>
            <a:custGeom>
              <a:avLst/>
              <a:gdLst/>
              <a:ahLst/>
              <a:cxnLst/>
              <a:rect l="l" t="t" r="r" b="b"/>
              <a:pathLst>
                <a:path w="4012692" h="609600">
                  <a:moveTo>
                    <a:pt x="25908" y="118872"/>
                  </a:moveTo>
                  <a:cubicBezTo>
                    <a:pt x="25908" y="67564"/>
                    <a:pt x="67564" y="25908"/>
                    <a:pt x="118872" y="25908"/>
                  </a:cubicBezTo>
                  <a:lnTo>
                    <a:pt x="3893820" y="25908"/>
                  </a:lnTo>
                  <a:cubicBezTo>
                    <a:pt x="3945128" y="25908"/>
                    <a:pt x="3986784" y="67564"/>
                    <a:pt x="3986784" y="118872"/>
                  </a:cubicBezTo>
                  <a:lnTo>
                    <a:pt x="3986784" y="490728"/>
                  </a:lnTo>
                  <a:cubicBezTo>
                    <a:pt x="3986784" y="542036"/>
                    <a:pt x="3945128" y="583692"/>
                    <a:pt x="3893820" y="583692"/>
                  </a:cubicBezTo>
                  <a:lnTo>
                    <a:pt x="118872" y="583692"/>
                  </a:lnTo>
                  <a:cubicBezTo>
                    <a:pt x="67564" y="583692"/>
                    <a:pt x="25908" y="542036"/>
                    <a:pt x="25908" y="490728"/>
                  </a:cubicBezTo>
                  <a:lnTo>
                    <a:pt x="25908" y="118872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24" name="Text Box324"/>
            <p:cNvSpPr txBox="1"/>
            <p:nvPr/>
          </p:nvSpPr>
          <p:spPr>
            <a:xfrm>
              <a:off x="2602103" y="4856298"/>
              <a:ext cx="3292630" cy="386123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510"/>
                </a:lnSpc>
              </a:pP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Муль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ме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ди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r>
                <a:rPr lang="en-US" altLang="zh-CN" sz="1300" b="1" spc="-3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поте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ц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-3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вых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формац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-1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300" b="1" spc="-3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те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логи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й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sp>
          <p:nvSpPr>
            <p:cNvPr id="325" name="Path325"/>
            <p:cNvSpPr/>
            <p:nvPr/>
          </p:nvSpPr>
          <p:spPr>
            <a:xfrm>
              <a:off x="2483358" y="3877818"/>
              <a:ext cx="3968496" cy="762000"/>
            </a:xfrm>
            <a:custGeom>
              <a:avLst/>
              <a:gdLst/>
              <a:ahLst/>
              <a:cxnLst/>
              <a:rect l="l" t="t" r="r" b="b"/>
              <a:pathLst>
                <a:path w="3968496" h="762000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3841496" y="0"/>
                  </a:lnTo>
                  <a:cubicBezTo>
                    <a:pt x="3911600" y="0"/>
                    <a:pt x="3968496" y="56896"/>
                    <a:pt x="3968496" y="127000"/>
                  </a:cubicBezTo>
                  <a:lnTo>
                    <a:pt x="3968496" y="635000"/>
                  </a:lnTo>
                  <a:cubicBezTo>
                    <a:pt x="3968496" y="705104"/>
                    <a:pt x="3911600" y="762000"/>
                    <a:pt x="3841496" y="762000"/>
                  </a:cubicBezTo>
                  <a:lnTo>
                    <a:pt x="127000" y="762000"/>
                  </a:lnTo>
                  <a:cubicBezTo>
                    <a:pt x="56896" y="762000"/>
                    <a:pt x="0" y="705104"/>
                    <a:pt x="0" y="635000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26" name="Path326"/>
            <p:cNvSpPr/>
            <p:nvPr/>
          </p:nvSpPr>
          <p:spPr>
            <a:xfrm>
              <a:off x="2457450" y="3851910"/>
              <a:ext cx="4020312" cy="813816"/>
            </a:xfrm>
            <a:custGeom>
              <a:avLst/>
              <a:gdLst/>
              <a:ahLst/>
              <a:cxnLst/>
              <a:rect l="l" t="t" r="r" b="b"/>
              <a:pathLst>
                <a:path w="4020312" h="813816">
                  <a:moveTo>
                    <a:pt x="25908" y="152908"/>
                  </a:moveTo>
                  <a:cubicBezTo>
                    <a:pt x="25908" y="82804"/>
                    <a:pt x="82804" y="25908"/>
                    <a:pt x="152908" y="25908"/>
                  </a:cubicBezTo>
                  <a:lnTo>
                    <a:pt x="3867404" y="25908"/>
                  </a:lnTo>
                  <a:cubicBezTo>
                    <a:pt x="3937508" y="25908"/>
                    <a:pt x="3994404" y="82804"/>
                    <a:pt x="3994404" y="152908"/>
                  </a:cubicBezTo>
                  <a:lnTo>
                    <a:pt x="3994404" y="660908"/>
                  </a:lnTo>
                  <a:cubicBezTo>
                    <a:pt x="3994404" y="731012"/>
                    <a:pt x="3937508" y="787908"/>
                    <a:pt x="3867404" y="787908"/>
                  </a:cubicBezTo>
                  <a:lnTo>
                    <a:pt x="152908" y="787908"/>
                  </a:lnTo>
                  <a:cubicBezTo>
                    <a:pt x="82804" y="787908"/>
                    <a:pt x="25908" y="731012"/>
                    <a:pt x="25908" y="660908"/>
                  </a:cubicBezTo>
                  <a:lnTo>
                    <a:pt x="25908" y="15290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27" name="Text Box327"/>
            <p:cNvSpPr txBox="1"/>
            <p:nvPr/>
          </p:nvSpPr>
          <p:spPr>
            <a:xfrm>
              <a:off x="2611882" y="3872429"/>
              <a:ext cx="3682385" cy="74106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470"/>
                </a:lnSpc>
              </a:pP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Очн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2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ле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ц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2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нс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льт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ц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4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  <a:p>
              <a:pPr algn="l" rtl="0">
                <a:lnSpc>
                  <a:spcPts val="1550"/>
                </a:lnSpc>
              </a:pP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пре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од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ва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ел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4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ве</a:t>
              </a:r>
              <a:r>
                <a:rPr lang="en-US" altLang="zh-CN" sz="1300" b="1" spc="-1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щ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3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вузо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ба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1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уч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те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и-</a:t>
              </a:r>
              <a:r>
                <a:rPr lang="en-US" altLang="zh-CN" sz="1300" b="1" spc="-9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на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2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3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д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7-8-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х</a:t>
              </a:r>
              <a:r>
                <a:rPr lang="en-US" altLang="zh-CN" sz="1300" b="1" spc="33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к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ов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  <p:sp>
          <p:nvSpPr>
            <p:cNvPr id="328" name="Path328"/>
            <p:cNvSpPr/>
            <p:nvPr/>
          </p:nvSpPr>
          <p:spPr>
            <a:xfrm>
              <a:off x="1797558" y="3348990"/>
              <a:ext cx="710184" cy="96012"/>
            </a:xfrm>
            <a:custGeom>
              <a:avLst/>
              <a:gdLst/>
              <a:ahLst/>
              <a:cxnLst/>
              <a:rect l="l" t="t" r="r" b="b"/>
              <a:pathLst>
                <a:path w="710184" h="96012">
                  <a:moveTo>
                    <a:pt x="0" y="24003"/>
                  </a:moveTo>
                  <a:lnTo>
                    <a:pt x="662178" y="24003"/>
                  </a:lnTo>
                  <a:lnTo>
                    <a:pt x="662178" y="0"/>
                  </a:lnTo>
                  <a:lnTo>
                    <a:pt x="710184" y="48006"/>
                  </a:lnTo>
                  <a:lnTo>
                    <a:pt x="662178" y="96012"/>
                  </a:lnTo>
                  <a:lnTo>
                    <a:pt x="662178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29" name="Path329"/>
            <p:cNvSpPr/>
            <p:nvPr/>
          </p:nvSpPr>
          <p:spPr>
            <a:xfrm>
              <a:off x="1784604" y="3336036"/>
              <a:ext cx="736092" cy="121920"/>
            </a:xfrm>
            <a:custGeom>
              <a:avLst/>
              <a:gdLst/>
              <a:ahLst/>
              <a:cxnLst/>
              <a:rect l="l" t="t" r="r" b="b"/>
              <a:pathLst>
                <a:path w="736092" h="121920">
                  <a:moveTo>
                    <a:pt x="12954" y="36957"/>
                  </a:moveTo>
                  <a:lnTo>
                    <a:pt x="675132" y="36957"/>
                  </a:lnTo>
                  <a:lnTo>
                    <a:pt x="675132" y="12954"/>
                  </a:lnTo>
                  <a:lnTo>
                    <a:pt x="723138" y="60960"/>
                  </a:lnTo>
                  <a:lnTo>
                    <a:pt x="675132" y="108965"/>
                  </a:lnTo>
                  <a:lnTo>
                    <a:pt x="675132" y="84963"/>
                  </a:lnTo>
                  <a:lnTo>
                    <a:pt x="12954" y="84963"/>
                  </a:lnTo>
                  <a:lnTo>
                    <a:pt x="12954" y="36957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0" name="Path330"/>
            <p:cNvSpPr/>
            <p:nvPr/>
          </p:nvSpPr>
          <p:spPr>
            <a:xfrm>
              <a:off x="1774698" y="5744718"/>
              <a:ext cx="708660" cy="96012"/>
            </a:xfrm>
            <a:custGeom>
              <a:avLst/>
              <a:gdLst/>
              <a:ahLst/>
              <a:cxnLst/>
              <a:rect l="l" t="t" r="r" b="b"/>
              <a:pathLst>
                <a:path w="708660" h="96012">
                  <a:moveTo>
                    <a:pt x="0" y="24003"/>
                  </a:moveTo>
                  <a:lnTo>
                    <a:pt x="660654" y="24003"/>
                  </a:lnTo>
                  <a:lnTo>
                    <a:pt x="660654" y="0"/>
                  </a:lnTo>
                  <a:lnTo>
                    <a:pt x="708660" y="48006"/>
                  </a:lnTo>
                  <a:lnTo>
                    <a:pt x="660654" y="96012"/>
                  </a:lnTo>
                  <a:lnTo>
                    <a:pt x="660654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1" name="Path331"/>
            <p:cNvSpPr/>
            <p:nvPr/>
          </p:nvSpPr>
          <p:spPr>
            <a:xfrm>
              <a:off x="1761744" y="5731764"/>
              <a:ext cx="734568" cy="121920"/>
            </a:xfrm>
            <a:custGeom>
              <a:avLst/>
              <a:gdLst/>
              <a:ahLst/>
              <a:cxnLst/>
              <a:rect l="l" t="t" r="r" b="b"/>
              <a:pathLst>
                <a:path w="734568" h="121920">
                  <a:moveTo>
                    <a:pt x="12954" y="36957"/>
                  </a:moveTo>
                  <a:lnTo>
                    <a:pt x="673608" y="36957"/>
                  </a:lnTo>
                  <a:lnTo>
                    <a:pt x="673608" y="12954"/>
                  </a:lnTo>
                  <a:lnTo>
                    <a:pt x="721614" y="60960"/>
                  </a:lnTo>
                  <a:lnTo>
                    <a:pt x="673608" y="108966"/>
                  </a:lnTo>
                  <a:lnTo>
                    <a:pt x="673608" y="84963"/>
                  </a:lnTo>
                  <a:lnTo>
                    <a:pt x="12954" y="84963"/>
                  </a:lnTo>
                  <a:lnTo>
                    <a:pt x="12954" y="36957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2" name="Path332"/>
            <p:cNvSpPr/>
            <p:nvPr/>
          </p:nvSpPr>
          <p:spPr>
            <a:xfrm>
              <a:off x="1774698" y="4947666"/>
              <a:ext cx="708660" cy="96012"/>
            </a:xfrm>
            <a:custGeom>
              <a:avLst/>
              <a:gdLst/>
              <a:ahLst/>
              <a:cxnLst/>
              <a:rect l="l" t="t" r="r" b="b"/>
              <a:pathLst>
                <a:path w="708660" h="96012">
                  <a:moveTo>
                    <a:pt x="0" y="24003"/>
                  </a:moveTo>
                  <a:lnTo>
                    <a:pt x="660654" y="24003"/>
                  </a:lnTo>
                  <a:lnTo>
                    <a:pt x="660654" y="0"/>
                  </a:lnTo>
                  <a:lnTo>
                    <a:pt x="708660" y="48006"/>
                  </a:lnTo>
                  <a:lnTo>
                    <a:pt x="660654" y="96012"/>
                  </a:lnTo>
                  <a:lnTo>
                    <a:pt x="660654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3" name="Path333"/>
            <p:cNvSpPr/>
            <p:nvPr/>
          </p:nvSpPr>
          <p:spPr>
            <a:xfrm>
              <a:off x="1761744" y="4934712"/>
              <a:ext cx="734568" cy="121920"/>
            </a:xfrm>
            <a:custGeom>
              <a:avLst/>
              <a:gdLst/>
              <a:ahLst/>
              <a:cxnLst/>
              <a:rect l="l" t="t" r="r" b="b"/>
              <a:pathLst>
                <a:path w="734568" h="121920">
                  <a:moveTo>
                    <a:pt x="12954" y="36957"/>
                  </a:moveTo>
                  <a:lnTo>
                    <a:pt x="673608" y="36957"/>
                  </a:lnTo>
                  <a:lnTo>
                    <a:pt x="673608" y="12954"/>
                  </a:lnTo>
                  <a:lnTo>
                    <a:pt x="721614" y="60960"/>
                  </a:lnTo>
                  <a:lnTo>
                    <a:pt x="673608" y="108966"/>
                  </a:lnTo>
                  <a:lnTo>
                    <a:pt x="673608" y="84963"/>
                  </a:lnTo>
                  <a:lnTo>
                    <a:pt x="12954" y="84963"/>
                  </a:lnTo>
                  <a:lnTo>
                    <a:pt x="12954" y="36957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4" name="Path334"/>
            <p:cNvSpPr/>
            <p:nvPr/>
          </p:nvSpPr>
          <p:spPr>
            <a:xfrm>
              <a:off x="1774698" y="4138422"/>
              <a:ext cx="708660" cy="96012"/>
            </a:xfrm>
            <a:custGeom>
              <a:avLst/>
              <a:gdLst/>
              <a:ahLst/>
              <a:cxnLst/>
              <a:rect l="l" t="t" r="r" b="b"/>
              <a:pathLst>
                <a:path w="708660" h="96012">
                  <a:moveTo>
                    <a:pt x="0" y="24003"/>
                  </a:moveTo>
                  <a:lnTo>
                    <a:pt x="660654" y="24003"/>
                  </a:lnTo>
                  <a:lnTo>
                    <a:pt x="660654" y="0"/>
                  </a:lnTo>
                  <a:lnTo>
                    <a:pt x="708660" y="48006"/>
                  </a:lnTo>
                  <a:lnTo>
                    <a:pt x="660654" y="96012"/>
                  </a:lnTo>
                  <a:lnTo>
                    <a:pt x="660654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5" name="Path335"/>
            <p:cNvSpPr/>
            <p:nvPr/>
          </p:nvSpPr>
          <p:spPr>
            <a:xfrm>
              <a:off x="1761744" y="4125468"/>
              <a:ext cx="734568" cy="121920"/>
            </a:xfrm>
            <a:custGeom>
              <a:avLst/>
              <a:gdLst/>
              <a:ahLst/>
              <a:cxnLst/>
              <a:rect l="l" t="t" r="r" b="b"/>
              <a:pathLst>
                <a:path w="734568" h="121920">
                  <a:moveTo>
                    <a:pt x="12954" y="36957"/>
                  </a:moveTo>
                  <a:lnTo>
                    <a:pt x="673608" y="36957"/>
                  </a:lnTo>
                  <a:lnTo>
                    <a:pt x="673608" y="12954"/>
                  </a:lnTo>
                  <a:lnTo>
                    <a:pt x="721614" y="60960"/>
                  </a:lnTo>
                  <a:lnTo>
                    <a:pt x="673608" y="108966"/>
                  </a:lnTo>
                  <a:lnTo>
                    <a:pt x="673608" y="84963"/>
                  </a:lnTo>
                  <a:lnTo>
                    <a:pt x="12954" y="84963"/>
                  </a:lnTo>
                  <a:lnTo>
                    <a:pt x="12954" y="36957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6" name="Path336"/>
            <p:cNvSpPr/>
            <p:nvPr/>
          </p:nvSpPr>
          <p:spPr>
            <a:xfrm>
              <a:off x="1774698" y="2954274"/>
              <a:ext cx="41148" cy="2886456"/>
            </a:xfrm>
            <a:custGeom>
              <a:avLst/>
              <a:gdLst/>
              <a:ahLst/>
              <a:cxnLst/>
              <a:rect l="l" t="t" r="r" b="b"/>
              <a:pathLst>
                <a:path w="41148" h="2886456">
                  <a:moveTo>
                    <a:pt x="0" y="2886456"/>
                  </a:moveTo>
                  <a:lnTo>
                    <a:pt x="41148" y="2886456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886456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w="0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7" name="Path337"/>
            <p:cNvSpPr/>
            <p:nvPr/>
          </p:nvSpPr>
          <p:spPr>
            <a:xfrm>
              <a:off x="1748790" y="2928366"/>
              <a:ext cx="92964" cy="2938272"/>
            </a:xfrm>
            <a:custGeom>
              <a:avLst/>
              <a:gdLst/>
              <a:ahLst/>
              <a:cxnLst/>
              <a:rect l="l" t="t" r="r" b="b"/>
              <a:pathLst>
                <a:path w="92964" h="2938272">
                  <a:moveTo>
                    <a:pt x="25908" y="2912364"/>
                  </a:moveTo>
                  <a:lnTo>
                    <a:pt x="67056" y="2912364"/>
                  </a:lnTo>
                  <a:lnTo>
                    <a:pt x="67056" y="25908"/>
                  </a:lnTo>
                  <a:lnTo>
                    <a:pt x="25908" y="25908"/>
                  </a:lnTo>
                  <a:lnTo>
                    <a:pt x="25908" y="2912364"/>
                  </a:lnTo>
                  <a:close/>
                </a:path>
              </a:pathLst>
            </a:custGeom>
            <a:solidFill>
              <a:srgbClr val="4F81BD">
                <a:alpha val="0"/>
              </a:srgbClr>
            </a:solidFill>
            <a:ln w="25908" cap="sq">
              <a:solidFill>
                <a:srgbClr val="385D8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8" name="Path338"/>
            <p:cNvSpPr/>
            <p:nvPr/>
          </p:nvSpPr>
          <p:spPr>
            <a:xfrm>
              <a:off x="2483358" y="5537454"/>
              <a:ext cx="3960876" cy="557784"/>
            </a:xfrm>
            <a:custGeom>
              <a:avLst/>
              <a:gdLst/>
              <a:ahLst/>
              <a:cxnLst/>
              <a:rect l="l" t="t" r="r" b="b"/>
              <a:pathLst>
                <a:path w="3960876" h="557784">
                  <a:moveTo>
                    <a:pt x="0" y="92964"/>
                  </a:moveTo>
                  <a:cubicBezTo>
                    <a:pt x="0" y="41656"/>
                    <a:pt x="41656" y="0"/>
                    <a:pt x="92964" y="0"/>
                  </a:cubicBezTo>
                  <a:lnTo>
                    <a:pt x="3867912" y="0"/>
                  </a:lnTo>
                  <a:cubicBezTo>
                    <a:pt x="3919221" y="0"/>
                    <a:pt x="3960876" y="41656"/>
                    <a:pt x="3960876" y="92964"/>
                  </a:cubicBezTo>
                  <a:lnTo>
                    <a:pt x="3960876" y="464820"/>
                  </a:lnTo>
                  <a:cubicBezTo>
                    <a:pt x="3960876" y="516166"/>
                    <a:pt x="3919221" y="557784"/>
                    <a:pt x="3867912" y="557784"/>
                  </a:cubicBezTo>
                  <a:lnTo>
                    <a:pt x="92964" y="557784"/>
                  </a:lnTo>
                  <a:cubicBezTo>
                    <a:pt x="41656" y="557784"/>
                    <a:pt x="0" y="516166"/>
                    <a:pt x="0" y="464820"/>
                  </a:cubicBezTo>
                  <a:lnTo>
                    <a:pt x="0" y="929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9" name="Path339"/>
            <p:cNvSpPr/>
            <p:nvPr/>
          </p:nvSpPr>
          <p:spPr>
            <a:xfrm>
              <a:off x="2457450" y="5511546"/>
              <a:ext cx="4012692" cy="609600"/>
            </a:xfrm>
            <a:custGeom>
              <a:avLst/>
              <a:gdLst/>
              <a:ahLst/>
              <a:cxnLst/>
              <a:rect l="l" t="t" r="r" b="b"/>
              <a:pathLst>
                <a:path w="4012692" h="609600">
                  <a:moveTo>
                    <a:pt x="25908" y="118872"/>
                  </a:moveTo>
                  <a:cubicBezTo>
                    <a:pt x="25908" y="67564"/>
                    <a:pt x="67564" y="25908"/>
                    <a:pt x="118872" y="25908"/>
                  </a:cubicBezTo>
                  <a:lnTo>
                    <a:pt x="3893820" y="25908"/>
                  </a:lnTo>
                  <a:cubicBezTo>
                    <a:pt x="3945128" y="25908"/>
                    <a:pt x="3986784" y="67564"/>
                    <a:pt x="3986784" y="118872"/>
                  </a:cubicBezTo>
                  <a:lnTo>
                    <a:pt x="3986784" y="490728"/>
                  </a:lnTo>
                  <a:cubicBezTo>
                    <a:pt x="3986784" y="542074"/>
                    <a:pt x="3945128" y="583692"/>
                    <a:pt x="3893820" y="583692"/>
                  </a:cubicBezTo>
                  <a:lnTo>
                    <a:pt x="118872" y="583692"/>
                  </a:lnTo>
                  <a:cubicBezTo>
                    <a:pt x="67564" y="583692"/>
                    <a:pt x="25908" y="542074"/>
                    <a:pt x="25908" y="490728"/>
                  </a:cubicBezTo>
                  <a:lnTo>
                    <a:pt x="25908" y="118872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908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0" name="Text Box340"/>
            <p:cNvSpPr txBox="1"/>
            <p:nvPr/>
          </p:nvSpPr>
          <p:spPr>
            <a:xfrm>
              <a:off x="2602103" y="5627773"/>
              <a:ext cx="3620498" cy="386123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510"/>
                </a:lnSpc>
              </a:pP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мо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с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тоя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ел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ь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ое</a:t>
              </a:r>
              <a:r>
                <a:rPr lang="en-US" altLang="zh-CN" sz="1300" b="1" spc="-1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зу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ч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12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</a:t>
              </a:r>
              <a:r>
                <a:rPr lang="en-US" altLang="zh-CN" sz="1300" b="1" spc="-54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ма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ер</a:t>
              </a:r>
              <a:r>
                <a:rPr lang="en-US" altLang="zh-CN" sz="1300" b="1" spc="-1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и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ло</a:t>
              </a:r>
              <a:r>
                <a:rPr lang="en-US" altLang="zh-CN" sz="1300" b="1" spc="-3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в,</a:t>
              </a:r>
              <a:r>
                <a:rPr lang="en-US" altLang="zh-CN" sz="1300" b="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з</a:t>
              </a:r>
              <a:r>
                <a:rPr lang="en-US" altLang="zh-CN" sz="1300" b="1" spc="-8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р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бот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н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ых</a:t>
              </a:r>
              <a:r>
                <a:rPr lang="en-US" altLang="zh-CN" sz="1300" b="1" spc="-21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 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пре</a:t>
              </a:r>
              <a:r>
                <a:rPr lang="en-US" altLang="zh-CN" sz="1300" b="1" spc="-5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п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од</a:t>
              </a:r>
              <a:r>
                <a:rPr lang="en-US" altLang="zh-CN" sz="1300" b="1" spc="-6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а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ва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т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ел</a:t>
              </a:r>
              <a:r>
                <a:rPr lang="en-US" altLang="zh-CN" sz="1300" b="1" spc="-7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я</a:t>
              </a:r>
              <a:r>
                <a:rPr lang="en-US" altLang="zh-CN" sz="1300" b="1" spc="0" dirty="0">
                  <a:solidFill>
                    <a:srgbClr val="0070C0"/>
                  </a:solidFill>
                  <a:latin typeface="Georgia" panose="02040502050405020303"/>
                  <a:ea typeface="Georgia" panose="02040502050405020303"/>
                  <a:cs typeface="Georgia" panose="02040502050405020303"/>
                </a:rPr>
                <a:t>ми</a:t>
              </a:r>
              <a:endParaRPr lang="en-US" altLang="zh-CN" sz="1300">
                <a:latin typeface="Georgia" panose="02040502050405020303"/>
                <a:ea typeface="Georgia" panose="02040502050405020303"/>
                <a:cs typeface="Georgia" panose="02040502050405020303"/>
              </a:endParaRPr>
            </a:p>
          </p:txBody>
        </p:sp>
      </p:grpSp>
      <p:pic>
        <p:nvPicPr>
          <p:cNvPr id="341" name="Image3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5816"/>
            <a:ext cx="8340852" cy="41148"/>
          </a:xfrm>
          <a:prstGeom prst="rect">
            <a:avLst/>
          </a:prstGeom>
          <a:noFill/>
        </p:spPr>
      </p:pic>
      <p:pic>
        <p:nvPicPr>
          <p:cNvPr id="342" name="Image3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08" y="138685"/>
            <a:ext cx="1278636" cy="1286255"/>
          </a:xfrm>
          <a:prstGeom prst="rect">
            <a:avLst/>
          </a:prstGeom>
          <a:noFill/>
        </p:spPr>
      </p:pic>
      <p:sp>
        <p:nvSpPr>
          <p:cNvPr id="343" name="Text Box343"/>
          <p:cNvSpPr txBox="1"/>
          <p:nvPr/>
        </p:nvSpPr>
        <p:spPr>
          <a:xfrm>
            <a:off x="2104390" y="528075"/>
            <a:ext cx="6283103" cy="7867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620395" indent="-620395" algn="l" rtl="0">
              <a:lnSpc>
                <a:spcPts val="3100"/>
              </a:lnSpc>
            </a:pPr>
            <a:r>
              <a:rPr lang="en-US" altLang="zh-CN" sz="2800" b="1" spc="-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-1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ос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2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зао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2800" b="1" spc="-1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ого</a:t>
            </a:r>
            <a:r>
              <a:rPr lang="en-US" altLang="zh-CN" sz="28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-1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бу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ен</a:t>
            </a:r>
            <a:r>
              <a:rPr lang="en-US" altLang="zh-CN" sz="2800" b="1" spc="-1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28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на</a:t>
            </a:r>
            <a:r>
              <a:rPr lang="en-US" altLang="zh-CN" sz="28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-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2019</a:t>
            </a:r>
            <a:r>
              <a:rPr lang="en-US" altLang="zh-CN" sz="2800" b="1" spc="-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2800" b="1" spc="-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2020</a:t>
            </a:r>
            <a:r>
              <a:rPr lang="en-US" altLang="zh-CN" sz="2800" b="1" spc="17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учебны</a:t>
            </a:r>
            <a:r>
              <a:rPr lang="en-US" altLang="zh-CN" sz="2800" b="1" spc="-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2800" b="1" spc="2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8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год</a:t>
            </a:r>
            <a:endParaRPr lang="en-US" altLang="zh-CN" sz="28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Image8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66" name="Image8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" y="51816"/>
            <a:ext cx="1975104" cy="1196340"/>
          </a:xfrm>
          <a:prstGeom prst="rect">
            <a:avLst/>
          </a:prstGeom>
          <a:noFill/>
        </p:spPr>
      </p:pic>
      <p:sp>
        <p:nvSpPr>
          <p:cNvPr id="867" name="Text Box867"/>
          <p:cNvSpPr txBox="1"/>
          <p:nvPr/>
        </p:nvSpPr>
        <p:spPr>
          <a:xfrm>
            <a:off x="4268089" y="246914"/>
            <a:ext cx="2842261" cy="3456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20"/>
              </a:lnSpc>
            </a:pP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ЦИКЛОГРАММА</a:t>
            </a:r>
            <a:endParaRPr lang="en-US" altLang="zh-CN" sz="2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68" name="Text Box868"/>
          <p:cNvSpPr txBox="1"/>
          <p:nvPr/>
        </p:nvSpPr>
        <p:spPr>
          <a:xfrm>
            <a:off x="3442081" y="612673"/>
            <a:ext cx="4496790" cy="3456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20"/>
              </a:lnSpc>
            </a:pP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меропр</a:t>
            </a:r>
            <a:r>
              <a:rPr lang="en-US" altLang="zh-CN" sz="2400" b="1" spc="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400" b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я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т</a:t>
            </a:r>
            <a:r>
              <a:rPr lang="en-US" altLang="zh-CN" sz="2400" b="1" spc="-1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й</a:t>
            </a:r>
            <a:r>
              <a:rPr lang="en-US" altLang="zh-CN" sz="2400" b="1" spc="14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по</a:t>
            </a:r>
            <a:r>
              <a:rPr lang="en-US" altLang="zh-CN" sz="2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обу</a:t>
            </a:r>
            <a:r>
              <a:rPr lang="en-US" altLang="zh-CN" sz="2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ен</a:t>
            </a:r>
            <a:r>
              <a:rPr lang="en-US" altLang="zh-CN" sz="2400" b="1" spc="-9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и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ю</a:t>
            </a:r>
            <a:endParaRPr lang="en-US" altLang="zh-CN" sz="2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69" name="Text Box869"/>
          <p:cNvSpPr txBox="1"/>
          <p:nvPr/>
        </p:nvSpPr>
        <p:spPr>
          <a:xfrm>
            <a:off x="3571621" y="978154"/>
            <a:ext cx="4236124" cy="3459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25"/>
              </a:lnSpc>
            </a:pP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в</a:t>
            </a:r>
            <a:r>
              <a:rPr lang="en-US" altLang="zh-CN" sz="2400" b="1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2019</a:t>
            </a:r>
            <a:r>
              <a:rPr lang="en-US" altLang="zh-CN" sz="2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-</a:t>
            </a:r>
            <a:r>
              <a:rPr lang="en-US" altLang="zh-CN" sz="2400" b="1" spc="-2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2020</a:t>
            </a:r>
            <a:r>
              <a:rPr lang="en-US" altLang="zh-CN" sz="2400" b="1" spc="6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r>
              <a:rPr lang="en-US" altLang="zh-CN" sz="2400" b="1" spc="-8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ч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ебном</a:t>
            </a:r>
            <a:r>
              <a:rPr lang="en-US" altLang="zh-CN" sz="2400" b="1" spc="13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 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го</a:t>
            </a:r>
            <a:r>
              <a:rPr lang="en-US" altLang="zh-CN" sz="2400" b="1" spc="5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д</a:t>
            </a:r>
            <a:r>
              <a:rPr lang="en-US" altLang="zh-CN" sz="2400" b="1" spc="0" dirty="0">
                <a:solidFill>
                  <a:srgbClr val="1F497D"/>
                </a:solidFill>
                <a:latin typeface="Georgia" panose="02040502050405020303"/>
                <a:ea typeface="Georgia" panose="02040502050405020303"/>
                <a:cs typeface="Georgia" panose="02040502050405020303"/>
              </a:rPr>
              <a:t>у</a:t>
            </a:r>
            <a:endParaRPr lang="en-US" altLang="zh-CN" sz="2400">
              <a:latin typeface="Georgia" panose="02040502050405020303"/>
              <a:ea typeface="Georgia" panose="02040502050405020303"/>
              <a:cs typeface="Georgia" panose="02040502050405020303"/>
            </a:endParaRPr>
          </a:p>
        </p:txBody>
      </p:sp>
      <p:sp>
        <p:nvSpPr>
          <p:cNvPr id="870" name="Text Box870"/>
          <p:cNvSpPr txBox="1"/>
          <p:nvPr/>
        </p:nvSpPr>
        <p:spPr>
          <a:xfrm>
            <a:off x="107950" y="1474851"/>
            <a:ext cx="8966200" cy="519899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</p:txBody>
      </p:sp>
      <p:graphicFrame>
        <p:nvGraphicFramePr>
          <p:cNvPr id="871" name="Table871"/>
          <p:cNvGraphicFramePr>
            <a:graphicFrameLocks noGrp="1"/>
          </p:cNvGraphicFramePr>
          <p:nvPr/>
        </p:nvGraphicFramePr>
        <p:xfrm>
          <a:off x="107950" y="1474851"/>
          <a:ext cx="8928099" cy="52370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68095"/>
                <a:gridCol w="1195070"/>
                <a:gridCol w="337566"/>
                <a:gridCol w="340487"/>
                <a:gridCol w="340614"/>
                <a:gridCol w="337566"/>
                <a:gridCol w="340614"/>
                <a:gridCol w="340487"/>
                <a:gridCol w="340614"/>
                <a:gridCol w="340614"/>
                <a:gridCol w="340614"/>
                <a:gridCol w="340487"/>
                <a:gridCol w="340614"/>
                <a:gridCol w="340614"/>
                <a:gridCol w="340613"/>
                <a:gridCol w="340488"/>
                <a:gridCol w="340614"/>
                <a:gridCol w="340613"/>
                <a:gridCol w="340487"/>
                <a:gridCol w="340614"/>
                <a:gridCol w="340614"/>
              </a:tblGrid>
              <a:tr h="300355">
                <a:tc rowSpan="4">
                  <a:txBody>
                    <a:bodyPr/>
                    <a:lstStyle/>
                    <a:p>
                      <a:pPr algn="l">
                        <a:lnSpc>
                          <a:spcPts val="3705"/>
                        </a:lnSpc>
                      </a:pPr>
                      <a:endParaRPr/>
                    </a:p>
                    <a:p>
                      <a:pPr marL="6350" algn="l" rtl="0">
                        <a:lnSpc>
                          <a:spcPts val="1330"/>
                        </a:lnSpc>
                      </a:pP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</a:t>
                      </a:r>
                      <a:r>
                        <a:rPr lang="en-US" altLang="zh-CN" sz="1200" spc="-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1200" spc="-1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200" spc="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200" spc="-4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lang="en-US" altLang="zh-CN" sz="1200" spc="-3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1200" spc="-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ни</a:t>
                      </a:r>
                      <a:r>
                        <a:rPr lang="en-US" altLang="zh-CN" sz="1200" spc="-29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l">
                        <a:lnSpc>
                          <a:spcPts val="330"/>
                        </a:lnSpc>
                      </a:pPr>
                      <a:endParaRPr/>
                    </a:p>
                    <a:p>
                      <a:pPr marL="3028315" algn="l" rtl="0">
                        <a:lnSpc>
                          <a:spcPts val="1765"/>
                        </a:lnSpc>
                      </a:pPr>
                      <a:r>
                        <a:rPr lang="en-US" altLang="zh-CN" sz="1600" b="1" spc="3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2019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583565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се</a:t>
                      </a:r>
                      <a:r>
                        <a:rPr lang="en-US" altLang="zh-CN" sz="11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100" spc="-1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ябрь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ts val="410"/>
                        </a:lnSpc>
                      </a:pPr>
                      <a:endParaRPr/>
                    </a:p>
                    <a:p>
                      <a:pPr marL="593090" algn="l" rtl="0">
                        <a:lnSpc>
                          <a:spcPts val="1225"/>
                        </a:lnSpc>
                      </a:pPr>
                      <a:r>
                        <a:rPr lang="en-US" altLang="zh-CN" sz="11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100" b="1" spc="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100" b="1" spc="-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1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</a:t>
                      </a:r>
                      <a:r>
                        <a:rPr lang="en-US" altLang="zh-CN" sz="1100" b="1" spc="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lang="en-US" altLang="zh-CN" sz="11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рь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410"/>
                        </a:lnSpc>
                      </a:pPr>
                      <a:endParaRPr/>
                    </a:p>
                    <a:p>
                      <a:pPr marL="457200" algn="l" rtl="0">
                        <a:lnSpc>
                          <a:spcPts val="1225"/>
                        </a:lnSpc>
                      </a:pPr>
                      <a:r>
                        <a:rPr lang="en-US" altLang="zh-CN" sz="11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100" b="1" spc="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1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ябрь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ts val="410"/>
                        </a:lnSpc>
                      </a:pPr>
                      <a:endParaRPr/>
                    </a:p>
                    <a:p>
                      <a:pPr marL="598170" algn="l" rtl="0">
                        <a:lnSpc>
                          <a:spcPts val="1225"/>
                        </a:lnSpc>
                      </a:pPr>
                      <a:r>
                        <a:rPr lang="en-US" altLang="zh-CN" sz="11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lang="en-US" altLang="zh-CN" sz="1100" b="1" spc="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100" b="1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1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100" b="1" spc="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lang="en-US" altLang="zh-CN" sz="1100" b="1" spc="-1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11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0"/>
                        </a:lnSpc>
                      </a:pPr>
                      <a:endParaRPr/>
                    </a:p>
                    <a:p>
                      <a:pPr marL="142875" algn="l" rtl="0">
                        <a:lnSpc>
                          <a:spcPts val="890"/>
                        </a:lnSpc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255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255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3985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255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255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6525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"/>
                        </a:lnSpc>
                      </a:pPr>
                      <a:endParaRPr/>
                    </a:p>
                    <a:p>
                      <a:pPr marL="135890" algn="l" rtl="0">
                        <a:lnSpc>
                          <a:spcPts val="1220"/>
                        </a:lnSpc>
                      </a:pPr>
                      <a:r>
                        <a:rPr lang="en-US" altLang="zh-CN" sz="11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6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0"/>
                        </a:lnSpc>
                      </a:pPr>
                      <a:endParaRPr/>
                    </a:p>
                    <a:p>
                      <a:pPr marL="142875" algn="l" rtl="0">
                        <a:lnSpc>
                          <a:spcPts val="890"/>
                        </a:lnSpc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86360" algn="l" rtl="0">
                        <a:lnSpc>
                          <a:spcPts val="1105"/>
                        </a:lnSpc>
                      </a:pPr>
                      <a:r>
                        <a:rPr lang="en-US" altLang="zh-CN" sz="1000" spc="-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2-8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54610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9-15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2095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16-22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22860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23-29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54610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30-6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7-13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22860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14-20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22860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21-27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54610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28-3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4-10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22860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11-17</a:t>
                      </a:r>
                      <a:endParaRPr lang="en-US" altLang="zh-CN" sz="100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22860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18-24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25-1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86995" algn="l" rtl="0">
                        <a:lnSpc>
                          <a:spcPts val="1105"/>
                        </a:lnSpc>
                      </a:pPr>
                      <a:r>
                        <a:rPr lang="en-US" altLang="zh-CN" sz="1000" spc="-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2-8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9-15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2349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16-22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2349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23-29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/>
                    </a:p>
                    <a:p>
                      <a:pPr marL="23495" algn="l" rtl="0">
                        <a:lnSpc>
                          <a:spcPts val="1105"/>
                        </a:lnSpc>
                      </a:pPr>
                      <a:r>
                        <a:rPr lang="en-US" altLang="zh-CN" sz="10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30-31</a:t>
                      </a:r>
                      <a:endParaRPr lang="en-US" altLang="zh-CN"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93471">
                <a:tc rowSpan="2">
                  <a:txBody>
                    <a:bodyPr/>
                    <a:lstStyle/>
                    <a:p>
                      <a:pPr algn="l">
                        <a:lnSpc>
                          <a:spcPts val="3880"/>
                        </a:lnSpc>
                      </a:pPr>
                      <a:endParaRPr/>
                    </a:p>
                    <a:p>
                      <a:pPr marL="200660" algn="l" rtl="0">
                        <a:lnSpc>
                          <a:spcPts val="1330"/>
                        </a:lnSpc>
                      </a:pP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2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ные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-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200" spc="-3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1200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ы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40995" algn="l" rtl="0">
                        <a:lnSpc>
                          <a:spcPts val="1330"/>
                        </a:lnSpc>
                        <a:spcBef>
                          <a:spcPts val="110"/>
                        </a:spcBef>
                      </a:pPr>
                      <a:r>
                        <a:rPr lang="en-US" altLang="zh-CN" sz="1200" spc="-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"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Э</a:t>
                      </a:r>
                      <a:r>
                        <a:rPr lang="en-US" altLang="zh-CN" sz="1200" spc="-1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1200" spc="-10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</a:t>
                      </a:r>
                      <a:r>
                        <a:rPr lang="en-US" altLang="zh-CN" sz="1200" spc="3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т"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</a:pPr>
                      <a:endParaRPr/>
                    </a:p>
                    <a:p>
                      <a:pPr marL="207010" algn="l" rtl="0">
                        <a:lnSpc>
                          <a:spcPts val="1330"/>
                        </a:lnSpc>
                      </a:pPr>
                      <a:r>
                        <a:rPr lang="en-US" altLang="zh-CN" sz="1200" spc="-3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чная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2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кц</a:t>
                      </a:r>
                      <a:r>
                        <a:rPr lang="en-US" altLang="zh-CN" sz="12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12.10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13.10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806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200" algn="l" rtl="0">
                        <a:lnSpc>
                          <a:spcPts val="895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26.10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27.10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806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200" algn="l" rtl="0">
                        <a:lnSpc>
                          <a:spcPts val="895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09.11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8128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200" algn="l" rtl="0">
                        <a:lnSpc>
                          <a:spcPts val="895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24.11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8128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200" algn="l" rtl="0">
                        <a:lnSpc>
                          <a:spcPts val="895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07.12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08.12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8128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835" algn="l" rtl="0">
                        <a:lnSpc>
                          <a:spcPts val="895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8128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835" algn="l" rtl="0">
                        <a:lnSpc>
                          <a:spcPts val="895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738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15"/>
                        </a:lnSpc>
                      </a:pPr>
                      <a:endParaRPr/>
                    </a:p>
                    <a:p>
                      <a:pPr marL="163830" algn="l" rtl="0">
                        <a:lnSpc>
                          <a:spcPts val="1330"/>
                        </a:lnSpc>
                      </a:pPr>
                      <a:r>
                        <a:rPr lang="en-US" altLang="zh-CN" sz="1200" spc="-2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200" spc="-1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en-US" altLang="zh-CN" sz="1200" spc="-8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200" spc="-4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200" spc="-28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ация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4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12.10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13.10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127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0,5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20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4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26.10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27.10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127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0,5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20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4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09.11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127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0,5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20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4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24.11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127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0,5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20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4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07.12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08.12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127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0,5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83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4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524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127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lang="en-US" altLang="zh-CN" sz="8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0,5</a:t>
                      </a:r>
                      <a:endParaRPr lang="en-US" altLang="zh-CN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7683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97205">
                <a:tc rowSpan="3">
                  <a:txBody>
                    <a:bodyPr/>
                    <a:lstStyle/>
                    <a:p>
                      <a:pPr algn="l">
                        <a:lnSpc>
                          <a:spcPts val="3285"/>
                        </a:lnSpc>
                      </a:pPr>
                      <a:endParaRPr/>
                    </a:p>
                    <a:p>
                      <a:pPr marL="112395" algn="l" rtl="0">
                        <a:lnSpc>
                          <a:spcPts val="1330"/>
                        </a:lnSpc>
                      </a:pP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Дист</a:t>
                      </a:r>
                      <a:r>
                        <a:rPr lang="en-US" altLang="zh-CN" sz="1200" spc="-28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анци</a:t>
                      </a:r>
                      <a:r>
                        <a:rPr lang="en-US" altLang="zh-CN" sz="1200" spc="-29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онные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38150" algn="l" rtl="0">
                        <a:lnSpc>
                          <a:spcPts val="1330"/>
                        </a:lnSpc>
                        <a:spcBef>
                          <a:spcPts val="110"/>
                        </a:spcBef>
                      </a:pPr>
                      <a:r>
                        <a:rPr lang="en-US" altLang="zh-CN" sz="12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200" spc="-3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рсы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122555" algn="l" rtl="0">
                        <a:lnSpc>
                          <a:spcPts val="1330"/>
                        </a:lnSpc>
                        <a:spcBef>
                          <a:spcPts val="115"/>
                        </a:spcBef>
                      </a:pPr>
                      <a:r>
                        <a:rPr lang="en-US" altLang="zh-CN" sz="1200" spc="-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"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Интелле</a:t>
                      </a:r>
                      <a:r>
                        <a:rPr lang="en-US" altLang="zh-CN" sz="12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кт</a:t>
                      </a:r>
                      <a:r>
                        <a:rPr lang="en-US" altLang="zh-CN" sz="1200" spc="-4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200" spc="3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л"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65"/>
                        </a:lnSpc>
                      </a:pPr>
                      <a:endParaRPr/>
                    </a:p>
                    <a:p>
                      <a:pPr marL="127635" algn="l" rtl="0">
                        <a:lnSpc>
                          <a:spcPts val="1330"/>
                        </a:lnSpc>
                      </a:pPr>
                      <a:r>
                        <a:rPr lang="en-US" altLang="zh-CN" sz="1200" spc="-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оч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2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ы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заняти</a:t>
                      </a:r>
                      <a:r>
                        <a:rPr lang="en-US" altLang="zh-CN" sz="1200" spc="-28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60"/>
                        </a:lnSpc>
                      </a:pPr>
                      <a:endParaRPr/>
                    </a:p>
                    <a:p>
                      <a:pPr marL="38100" marR="7620" indent="-24130" algn="l" rtl="0">
                        <a:lnSpc>
                          <a:spcPts val="815"/>
                        </a:lnSpc>
                      </a:pPr>
                      <a:r>
                        <a:rPr lang="en-US" altLang="zh-CN" sz="700" b="1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lang="en-US" altLang="zh-CN" sz="7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lang="en-US" altLang="zh-CN" sz="700" b="1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700" b="1" spc="-1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700" b="1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700" b="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700" b="1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700" b="1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7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ы</a:t>
                      </a: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й</a:t>
                      </a:r>
                      <a:r>
                        <a:rPr lang="en-US" altLang="zh-CN" sz="700" b="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700" b="1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7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ен</a:t>
                      </a:r>
                      <a:r>
                        <a:rPr lang="en-US" altLang="zh-CN" sz="700" b="1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ин</a:t>
                      </a: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</a:t>
                      </a:r>
                      <a:endParaRPr lang="en-US" altLang="zh-CN" sz="7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60"/>
                        </a:lnSpc>
                      </a:pPr>
                      <a:endParaRPr/>
                    </a:p>
                    <a:p>
                      <a:pPr marL="34925" algn="l" rtl="0">
                        <a:lnSpc>
                          <a:spcPts val="770"/>
                        </a:lnSpc>
                      </a:pP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lang="en-US" altLang="zh-CN" sz="700" b="1" spc="-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700" b="1" spc="-13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</a:t>
                      </a:r>
                      <a:r>
                        <a:rPr lang="en-US" altLang="zh-CN" sz="700" b="1" spc="-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endParaRPr lang="en-US" altLang="zh-CN" sz="7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2070" algn="l" rtl="0">
                        <a:lnSpc>
                          <a:spcPts val="77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700" b="1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700" b="1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ая</a:t>
                      </a:r>
                      <a:endParaRPr lang="en-US" altLang="zh-CN" sz="7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3340" algn="l" rtl="0">
                        <a:lnSpc>
                          <a:spcPts val="77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смен</a:t>
                      </a:r>
                      <a:r>
                        <a:rPr lang="en-US" altLang="zh-CN" sz="700" b="1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endParaRPr lang="en-US" altLang="zh-CN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endParaRPr/>
                    </a:p>
                    <a:p>
                      <a:pPr marL="76835" algn="l" rtl="0">
                        <a:lnSpc>
                          <a:spcPts val="770"/>
                        </a:lnSpc>
                      </a:pPr>
                      <a:r>
                        <a:rPr lang="en-US" altLang="zh-CN" sz="700" b="1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УТС</a:t>
                      </a:r>
                      <a:endParaRPr lang="en-US" altLang="zh-CN" sz="7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63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</a:pPr>
                      <a:endParaRPr/>
                    </a:p>
                    <a:p>
                      <a:pPr marL="69850" marR="69215" indent="22860" algn="l" rtl="0">
                        <a:lnSpc>
                          <a:spcPts val="1385"/>
                        </a:lnSpc>
                      </a:pP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</a:t>
                      </a:r>
                      <a:r>
                        <a:rPr lang="en-US" altLang="zh-CN" sz="1200" spc="-3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чная</a:t>
                      </a:r>
                      <a:r>
                        <a:rPr lang="en-US" altLang="zh-CN" sz="1200" spc="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</a:t>
                      </a:r>
                      <a:r>
                        <a:rPr lang="en-US" altLang="zh-CN" sz="12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идео)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лекци</a:t>
                      </a:r>
                      <a:r>
                        <a:rPr lang="en-US" altLang="zh-CN" sz="1200" spc="-29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</a:t>
                      </a:r>
                      <a:r>
                        <a:rPr lang="en-US" altLang="zh-CN" sz="1200" spc="28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(з</a:t>
                      </a:r>
                      <a:r>
                        <a:rPr lang="en-US" altLang="zh-CN" sz="1200" spc="-1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пи</a:t>
                      </a:r>
                      <a:r>
                        <a:rPr lang="en-US" altLang="zh-CN" sz="1200" spc="-29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сь)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0"/>
                        </a:lnSpc>
                      </a:pPr>
                      <a:endParaRPr/>
                    </a:p>
                    <a:p>
                      <a:pPr marL="38100" algn="l" rtl="0">
                        <a:lnSpc>
                          <a:spcPts val="890"/>
                        </a:lnSpc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0"/>
                        </a:lnSpc>
                      </a:pPr>
                      <a:endParaRPr/>
                    </a:p>
                    <a:p>
                      <a:pPr marL="38100" algn="l" rtl="0">
                        <a:lnSpc>
                          <a:spcPts val="890"/>
                        </a:lnSpc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0"/>
                        </a:lnSpc>
                      </a:pPr>
                      <a:endParaRPr/>
                    </a:p>
                    <a:p>
                      <a:pPr marL="38100" algn="l" rtl="0">
                        <a:lnSpc>
                          <a:spcPts val="890"/>
                        </a:lnSpc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0"/>
                        </a:lnSpc>
                      </a:pPr>
                      <a:endParaRPr/>
                    </a:p>
                    <a:p>
                      <a:pPr marL="38100" algn="l" rtl="0">
                        <a:lnSpc>
                          <a:spcPts val="890"/>
                        </a:lnSpc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0"/>
                        </a:lnSpc>
                      </a:pPr>
                      <a:endParaRPr/>
                    </a:p>
                    <a:p>
                      <a:pPr marL="38735" algn="l" rtl="0">
                        <a:lnSpc>
                          <a:spcPts val="890"/>
                        </a:lnSpc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0"/>
                        </a:lnSpc>
                      </a:pPr>
                      <a:endParaRPr/>
                    </a:p>
                    <a:p>
                      <a:pPr marL="38735" algn="l" rtl="0">
                        <a:lnSpc>
                          <a:spcPts val="890"/>
                        </a:lnSpc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01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0"/>
                        </a:lnSpc>
                      </a:pPr>
                      <a:endParaRPr/>
                    </a:p>
                    <a:p>
                      <a:pPr marL="163830" algn="l" rtl="0">
                        <a:lnSpc>
                          <a:spcPts val="1330"/>
                        </a:lnSpc>
                      </a:pPr>
                      <a:r>
                        <a:rPr lang="en-US" altLang="zh-CN" sz="1200" spc="-2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200" spc="-1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en-US" altLang="zh-CN" sz="1200" spc="-8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200" spc="-4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200" spc="-28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ация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11.10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06527">
                <a:tc rowSpan="3">
                  <a:txBody>
                    <a:bodyPr/>
                    <a:lstStyle/>
                    <a:p>
                      <a:pPr algn="l">
                        <a:lnSpc>
                          <a:spcPts val="4155"/>
                        </a:lnSpc>
                      </a:pPr>
                      <a:endParaRPr/>
                    </a:p>
                    <a:p>
                      <a:pPr marL="335915" marR="146685" indent="-189230" algn="l" rtl="0">
                        <a:lnSpc>
                          <a:spcPts val="1385"/>
                        </a:lnSpc>
                      </a:pPr>
                      <a:r>
                        <a:rPr lang="en-US" altLang="zh-CN" sz="1200" spc="-3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</a:t>
                      </a:r>
                      <a:r>
                        <a:rPr lang="en-US" altLang="zh-CN" sz="1200" spc="-3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чные</a:t>
                      </a:r>
                      <a:r>
                        <a:rPr lang="en-US" altLang="zh-CN" sz="1200" spc="1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-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en-US" altLang="zh-CN" sz="1200" spc="-3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рсы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-1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"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Юн</a:t>
                      </a:r>
                      <a:r>
                        <a:rPr lang="en-US" altLang="zh-CN" sz="1200" spc="7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ор"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81FB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85"/>
                        </a:lnSpc>
                      </a:pPr>
                      <a:endParaRPr/>
                    </a:p>
                    <a:p>
                      <a:pPr marL="226695" marR="39370" indent="-189230" algn="l" rtl="0">
                        <a:lnSpc>
                          <a:spcPts val="1385"/>
                        </a:lnSpc>
                      </a:pPr>
                      <a:r>
                        <a:rPr lang="en-US" altLang="zh-CN" sz="1200" spc="-2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оч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ная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лекц</a:t>
                      </a:r>
                      <a:r>
                        <a:rPr lang="en-US" altLang="zh-CN" sz="12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я</a:t>
                      </a:r>
                      <a:r>
                        <a:rPr lang="en-US" altLang="zh-CN" sz="1200" spc="-1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для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7-8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кла</a:t>
                      </a:r>
                      <a:r>
                        <a:rPr lang="en-US" altLang="zh-CN" sz="1200" spc="-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сов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0"/>
                        </a:lnSpc>
                      </a:pPr>
                      <a:endParaRPr/>
                    </a:p>
                    <a:p>
                      <a:pPr marL="54610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03.11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810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81FB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0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01.12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81FB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46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"/>
                        </a:lnSpc>
                      </a:pPr>
                      <a:endParaRPr/>
                    </a:p>
                    <a:p>
                      <a:pPr marL="163830" marR="68580" indent="-95885" algn="l" rtl="0">
                        <a:lnSpc>
                          <a:spcPts val="1385"/>
                        </a:lnSpc>
                      </a:pP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ин</a:t>
                      </a:r>
                      <a:r>
                        <a:rPr lang="en-US" altLang="zh-CN" sz="1200" spc="-29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</a:t>
                      </a:r>
                      <a:r>
                        <a:rPr lang="en-US" altLang="zh-CN" sz="1200" spc="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lang="en-US" altLang="zh-CN" sz="1200" spc="-1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lang="en-US" altLang="zh-CN" sz="1200" spc="-4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1200" spc="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200" spc="-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200" spc="-29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ая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-2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200" spc="-1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en-US" altLang="zh-CN" sz="1200" spc="-8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200" spc="-4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200" spc="-28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ация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75"/>
                        </a:lnSpc>
                      </a:pPr>
                      <a:endParaRPr/>
                    </a:p>
                    <a:p>
                      <a:pPr marL="54610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03.11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6096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7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01.12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6159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46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"/>
                        </a:lnSpc>
                      </a:pPr>
                      <a:endParaRPr/>
                    </a:p>
                    <a:p>
                      <a:pPr marL="163830" marR="163830" indent="105410" algn="l" rtl="0">
                        <a:lnSpc>
                          <a:spcPts val="1385"/>
                        </a:lnSpc>
                      </a:pP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lang="en-US" altLang="zh-CN" sz="1200" spc="-1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lang="en-US" altLang="zh-CN" sz="1200" spc="-3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пп</a:t>
                      </a:r>
                      <a:r>
                        <a:rPr lang="en-US" altLang="zh-CN" sz="1200" spc="9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lang="en-US" altLang="zh-CN" sz="1200" spc="-2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ая</a:t>
                      </a:r>
                      <a:r>
                        <a:rPr lang="en-US" altLang="zh-CN" sz="12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-28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lang="en-US" altLang="zh-CN" sz="1200" spc="-11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en-US" altLang="zh-CN" sz="1200" spc="-84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lang="en-US" altLang="zh-CN" sz="1200" spc="-42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ь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lang="en-US" altLang="zh-CN" sz="1200" spc="-286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2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ация</a:t>
                      </a:r>
                      <a:endParaRPr lang="en-US" altLang="zh-CN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75"/>
                        </a:lnSpc>
                      </a:pPr>
                      <a:endParaRPr/>
                    </a:p>
                    <a:p>
                      <a:pPr marL="54610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03.11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60960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75"/>
                        </a:lnSpc>
                      </a:pPr>
                      <a:endParaRPr/>
                    </a:p>
                    <a:p>
                      <a:pPr marL="55245" algn="l" rtl="0">
                        <a:lnSpc>
                          <a:spcPts val="890"/>
                        </a:lnSpc>
                      </a:pP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01.12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61595" algn="l" rtl="0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lang="en-US" altLang="zh-CN" sz="80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lang="en-US" altLang="zh-CN" sz="800" spc="5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lang="en-US" altLang="zh-CN" sz="800" spc="0" dirty="0">
                          <a:solidFill>
                            <a:srgbClr val="10253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endParaRPr lang="en-US" altLang="zh-CN" sz="8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10253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2530</Words>
  <Application>Microsoft Office PowerPoint</Application>
  <PresentationFormat>Экран (4:3)</PresentationFormat>
  <Paragraphs>1138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Глухова Галина Вячеславовна</cp:lastModifiedBy>
  <cp:revision>10</cp:revision>
  <cp:lastPrinted>2019-09-13T09:49:02Z</cp:lastPrinted>
  <dcterms:created xsi:type="dcterms:W3CDTF">2017-10-23T09:06:00Z</dcterms:created>
  <dcterms:modified xsi:type="dcterms:W3CDTF">2019-09-13T10:05:29Z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1049-11.2.0.8942</vt:lpwstr>
  </property>
</Properties>
</file>